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957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813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88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173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19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46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634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765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107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591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7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8C212-04FE-4ED2-A16C-8520F16E99A8}" type="datetimeFigureOut">
              <a:rPr lang="ko-KR" altLang="en-US" smtClean="0"/>
              <a:t>2015-02-27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A5BAD-E8A5-482A-8B6E-8351F4310A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21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572000" y="188640"/>
            <a:ext cx="93610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신발장</a:t>
            </a:r>
            <a:endParaRPr lang="en-US" altLang="ko-KR" dirty="0" smtClean="0"/>
          </a:p>
          <a:p>
            <a:pPr algn="ctr"/>
            <a:r>
              <a:rPr lang="en-US" altLang="ko-KR" dirty="0"/>
              <a:t>+</a:t>
            </a:r>
            <a:endParaRPr lang="en-US" altLang="ko-KR" dirty="0" smtClean="0"/>
          </a:p>
          <a:p>
            <a:pPr algn="ctr"/>
            <a:r>
              <a:rPr lang="ko-KR" altLang="en-US" dirty="0" err="1" smtClean="0"/>
              <a:t>단자함</a:t>
            </a:r>
            <a:endParaRPr lang="en-US" altLang="ko-KR" dirty="0" smtClean="0"/>
          </a:p>
        </p:txBody>
      </p:sp>
      <p:sp>
        <p:nvSpPr>
          <p:cNvPr id="5" name="타원 4"/>
          <p:cNvSpPr/>
          <p:nvPr/>
        </p:nvSpPr>
        <p:spPr>
          <a:xfrm>
            <a:off x="150095" y="2132856"/>
            <a:ext cx="2970076" cy="44644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거실</a:t>
            </a:r>
            <a:endParaRPr lang="ko-KR" altLang="en-US" dirty="0"/>
          </a:p>
        </p:txBody>
      </p:sp>
      <p:sp>
        <p:nvSpPr>
          <p:cNvPr id="6" name="타원 5"/>
          <p:cNvSpPr/>
          <p:nvPr/>
        </p:nvSpPr>
        <p:spPr>
          <a:xfrm>
            <a:off x="7020272" y="3978478"/>
            <a:ext cx="1440160" cy="108012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방</a:t>
            </a:r>
            <a:r>
              <a:rPr lang="en-US" altLang="ko-KR" dirty="0" smtClean="0"/>
              <a:t>2</a:t>
            </a:r>
          </a:p>
          <a:p>
            <a:pPr algn="ctr"/>
            <a:r>
              <a:rPr lang="en-US" altLang="ko-KR" dirty="0" smtClean="0"/>
              <a:t>(</a:t>
            </a:r>
            <a:r>
              <a:rPr lang="ko-KR" altLang="en-US" dirty="0" smtClean="0"/>
              <a:t>컴퓨터</a:t>
            </a:r>
            <a:r>
              <a:rPr lang="en-US" altLang="ko-KR" dirty="0" smtClean="0"/>
              <a:t>)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4355976" y="0"/>
            <a:ext cx="0" cy="18448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012160" y="0"/>
            <a:ext cx="0" cy="18448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-89647" y="1781781"/>
            <a:ext cx="3563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/>
          <p:cNvSpPr/>
          <p:nvPr/>
        </p:nvSpPr>
        <p:spPr>
          <a:xfrm>
            <a:off x="611560" y="476672"/>
            <a:ext cx="295232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안방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6012160" y="1844824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타원 17"/>
          <p:cNvSpPr/>
          <p:nvPr/>
        </p:nvSpPr>
        <p:spPr>
          <a:xfrm>
            <a:off x="4412958" y="3978478"/>
            <a:ext cx="1512168" cy="115212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방</a:t>
            </a:r>
            <a:r>
              <a:rPr lang="en-US" altLang="ko-KR" dirty="0" smtClean="0"/>
              <a:t>1</a:t>
            </a:r>
          </a:p>
          <a:p>
            <a:pPr algn="ctr"/>
            <a:r>
              <a:rPr lang="en-US" altLang="ko-KR" dirty="0" smtClean="0"/>
              <a:t>(</a:t>
            </a:r>
            <a:r>
              <a:rPr lang="ko-KR" altLang="en-US" dirty="0" smtClean="0"/>
              <a:t>컴퓨터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3419872" y="3861048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6012160" y="3861048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4427984" y="1340768"/>
            <a:ext cx="1224136" cy="44101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공유기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n604a</a:t>
            </a:r>
            <a:endParaRPr lang="ko-KR" altLang="en-US" sz="1200" dirty="0"/>
          </a:p>
        </p:txBody>
      </p:sp>
      <p:sp>
        <p:nvSpPr>
          <p:cNvPr id="25" name="직사각형 24"/>
          <p:cNvSpPr/>
          <p:nvPr/>
        </p:nvSpPr>
        <p:spPr>
          <a:xfrm>
            <a:off x="1080229" y="1844824"/>
            <a:ext cx="1224136" cy="44101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공유기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N704BCM</a:t>
            </a:r>
            <a:endParaRPr lang="ko-KR" alt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06177"/>
            <a:ext cx="1924050" cy="790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7" name="직사각형 26"/>
          <p:cNvSpPr/>
          <p:nvPr/>
        </p:nvSpPr>
        <p:spPr>
          <a:xfrm>
            <a:off x="5904148" y="3356992"/>
            <a:ext cx="1224136" cy="44101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EFM </a:t>
            </a:r>
            <a:r>
              <a:rPr lang="en-US" altLang="ko-KR" sz="1200" dirty="0" err="1"/>
              <a:t>ipTIME</a:t>
            </a:r>
            <a:r>
              <a:rPr lang="en-US" altLang="ko-KR" sz="1200" dirty="0"/>
              <a:t> AP-Extender2</a:t>
            </a:r>
            <a:endParaRPr lang="ko-KR" altLang="en-US" sz="1200" dirty="0"/>
          </a:p>
        </p:txBody>
      </p:sp>
      <p:cxnSp>
        <p:nvCxnSpPr>
          <p:cNvPr id="29" name="꺾인 연결선 28"/>
          <p:cNvCxnSpPr>
            <a:stCxn id="24" idx="3"/>
            <a:endCxn id="1026" idx="1"/>
          </p:cNvCxnSpPr>
          <p:nvPr/>
        </p:nvCxnSpPr>
        <p:spPr>
          <a:xfrm flipV="1">
            <a:off x="5652120" y="801465"/>
            <a:ext cx="1008112" cy="759810"/>
          </a:xfrm>
          <a:prstGeom prst="bentConnector3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6732240" y="741385"/>
            <a:ext cx="288032" cy="360040"/>
          </a:xfrm>
          <a:prstGeom prst="rect">
            <a:avLst/>
          </a:prstGeom>
          <a:solidFill>
            <a:schemeClr val="accent6">
              <a:alpha val="43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화살표 연결선 35"/>
          <p:cNvCxnSpPr/>
          <p:nvPr/>
        </p:nvCxnSpPr>
        <p:spPr>
          <a:xfrm flipV="1">
            <a:off x="6876256" y="1101426"/>
            <a:ext cx="0" cy="443706"/>
          </a:xfrm>
          <a:prstGeom prst="straightConnector1">
            <a:avLst/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7092280" y="627548"/>
            <a:ext cx="288032" cy="360040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7418530" y="568651"/>
            <a:ext cx="288032" cy="360040"/>
          </a:xfrm>
          <a:prstGeom prst="rect">
            <a:avLst/>
          </a:prstGeom>
          <a:solidFill>
            <a:schemeClr val="accent4">
              <a:alpha val="43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7706562" y="512676"/>
            <a:ext cx="288032" cy="360040"/>
          </a:xfrm>
          <a:prstGeom prst="rect">
            <a:avLst/>
          </a:prstGeom>
          <a:solidFill>
            <a:schemeClr val="accent1">
              <a:alpha val="43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구부러진 연결선 50"/>
          <p:cNvCxnSpPr>
            <a:stCxn id="42" idx="2"/>
            <a:endCxn id="18" idx="0"/>
          </p:cNvCxnSpPr>
          <p:nvPr/>
        </p:nvCxnSpPr>
        <p:spPr>
          <a:xfrm rot="5400000">
            <a:off x="4707224" y="1449406"/>
            <a:ext cx="2990890" cy="2067254"/>
          </a:xfrm>
          <a:prstGeom prst="curvedConnector3">
            <a:avLst/>
          </a:prstGeom>
          <a:ln w="254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구부러진 연결선 52"/>
          <p:cNvCxnSpPr>
            <a:stCxn id="43" idx="2"/>
            <a:endCxn id="6" idx="0"/>
          </p:cNvCxnSpPr>
          <p:nvPr/>
        </p:nvCxnSpPr>
        <p:spPr>
          <a:xfrm rot="16200000" flipH="1">
            <a:off x="6126556" y="2364681"/>
            <a:ext cx="3049787" cy="177806"/>
          </a:xfrm>
          <a:prstGeom prst="curvedConnector3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86545" y="148478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accent6"/>
                </a:solidFill>
              </a:rPr>
              <a:t>인터넷 회선연결</a:t>
            </a:r>
            <a:endParaRPr lang="ko-KR" altLang="en-US" dirty="0">
              <a:solidFill>
                <a:schemeClr val="accent6"/>
              </a:solidFill>
            </a:endParaRPr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85837"/>
            <a:ext cx="1924050" cy="790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49" name="구부러진 연결선 48"/>
          <p:cNvCxnSpPr>
            <a:stCxn id="44" idx="2"/>
            <a:endCxn id="58" idx="2"/>
          </p:cNvCxnSpPr>
          <p:nvPr/>
        </p:nvCxnSpPr>
        <p:spPr>
          <a:xfrm rot="5400000">
            <a:off x="3439290" y="-1486344"/>
            <a:ext cx="2052228" cy="6770349"/>
          </a:xfrm>
          <a:prstGeom prst="curvedConnector3">
            <a:avLst>
              <a:gd name="adj1" fmla="val 111139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>
            <a:off x="936213" y="2564904"/>
            <a:ext cx="288032" cy="360040"/>
          </a:xfrm>
          <a:prstGeom prst="rect">
            <a:avLst/>
          </a:prstGeom>
          <a:solidFill>
            <a:schemeClr val="accent1">
              <a:alpha val="43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4355976" y="1772816"/>
            <a:ext cx="14401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/>
              <a:t>N604a</a:t>
            </a:r>
            <a:r>
              <a:rPr lang="ko-KR" altLang="en-US" sz="1050" dirty="0" smtClean="0"/>
              <a:t>의 무선안테나 쪽 이상이 있어서 </a:t>
            </a:r>
            <a:endParaRPr lang="en-US" altLang="ko-KR" sz="1050" dirty="0" smtClean="0"/>
          </a:p>
          <a:p>
            <a:r>
              <a:rPr lang="ko-KR" altLang="en-US" sz="1050" dirty="0" smtClean="0"/>
              <a:t>유선공유기로 </a:t>
            </a:r>
            <a:r>
              <a:rPr lang="ko-KR" altLang="en-US" sz="1050" dirty="0" err="1" smtClean="0"/>
              <a:t>사용중</a:t>
            </a:r>
            <a:endParaRPr lang="ko-KR" altLang="en-US" sz="1050" dirty="0"/>
          </a:p>
        </p:txBody>
      </p:sp>
      <p:sp>
        <p:nvSpPr>
          <p:cNvPr id="62" name="TextBox 61"/>
          <p:cNvSpPr txBox="1"/>
          <p:nvPr/>
        </p:nvSpPr>
        <p:spPr>
          <a:xfrm>
            <a:off x="2483768" y="1854116"/>
            <a:ext cx="14401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N704bcm</a:t>
            </a:r>
            <a:r>
              <a:rPr lang="ko-KR" altLang="en-US" sz="1100" dirty="0" smtClean="0"/>
              <a:t>은 그냥 무선공유기로 사용하려고 합니다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150290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38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jang</dc:creator>
  <cp:lastModifiedBy>jang</cp:lastModifiedBy>
  <cp:revision>3</cp:revision>
  <dcterms:created xsi:type="dcterms:W3CDTF">2015-02-27T04:05:45Z</dcterms:created>
  <dcterms:modified xsi:type="dcterms:W3CDTF">2015-02-27T04:43:19Z</dcterms:modified>
</cp:coreProperties>
</file>