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382" y="-374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978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4403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38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943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5920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484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0182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72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833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9454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6426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C5908-596D-4C6C-84F1-084A8D611F95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E43AA-E350-44F2-A7AC-3AADF138D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5755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476672"/>
            <a:ext cx="1512168" cy="5760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9572" y="58003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Modem</a:t>
            </a:r>
            <a:endParaRPr lang="ko-KR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539552" y="1844824"/>
            <a:ext cx="1512168" cy="5760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19572" y="194819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N604V</a:t>
            </a:r>
            <a:endParaRPr lang="ko-KR" alt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899592" y="1052736"/>
            <a:ext cx="0" cy="7920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15615" y="1340768"/>
            <a:ext cx="6552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192.168.0.1, SSID : </a:t>
            </a:r>
            <a:r>
              <a:rPr lang="en-US" altLang="ko-KR" sz="1400" dirty="0" smtClean="0"/>
              <a:t>H0 , DHCP </a:t>
            </a:r>
            <a:r>
              <a:rPr lang="en-US" altLang="ko-KR" sz="1400" dirty="0" smtClean="0"/>
              <a:t>server </a:t>
            </a:r>
            <a:r>
              <a:rPr lang="en-US" altLang="ko-KR" sz="1400" dirty="0" smtClean="0"/>
              <a:t>ON, </a:t>
            </a:r>
            <a:r>
              <a:rPr lang="ko-KR" altLang="en-US" sz="1400" dirty="0" smtClean="0"/>
              <a:t>동적 </a:t>
            </a:r>
            <a:r>
              <a:rPr lang="en-US" altLang="ko-KR" sz="1400" dirty="0" smtClean="0"/>
              <a:t>IP, FW 9.66</a:t>
            </a:r>
          </a:p>
          <a:p>
            <a:r>
              <a:rPr lang="en-US" altLang="ko-KR" sz="1400" dirty="0" smtClean="0"/>
              <a:t>“MAC</a:t>
            </a:r>
            <a:r>
              <a:rPr lang="ko-KR" altLang="en-US" sz="1400" dirty="0" smtClean="0"/>
              <a:t>클론 인터넷 연결 설정</a:t>
            </a:r>
            <a:r>
              <a:rPr lang="en-US" altLang="ko-KR" sz="1400" dirty="0" smtClean="0"/>
              <a:t>” </a:t>
            </a:r>
            <a:r>
              <a:rPr lang="ko-KR" altLang="en-US" sz="1400" dirty="0" smtClean="0"/>
              <a:t>완료</a:t>
            </a:r>
            <a:endParaRPr lang="ko-KR" altLang="en-US" sz="1400" dirty="0"/>
          </a:p>
        </p:txBody>
      </p:sp>
      <p:sp>
        <p:nvSpPr>
          <p:cNvPr id="11" name="AutoShape 2" descr="http://simpleicon.com/wp-content/uploads/signal.sv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2" name="AutoShape 4" descr="http://simpleicon.com/wp-content/uploads/signal.svg"/>
          <p:cNvSpPr>
            <a:spLocks noChangeAspect="1" noChangeArrowheads="1"/>
          </p:cNvSpPr>
          <p:nvPr/>
        </p:nvSpPr>
        <p:spPr bwMode="auto">
          <a:xfrm>
            <a:off x="3206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519" y="1955765"/>
            <a:ext cx="220449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283968" y="1916832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Mobile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0675" y="312738"/>
            <a:ext cx="8355781" cy="2324174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Rectangle 17"/>
          <p:cNvSpPr/>
          <p:nvPr/>
        </p:nvSpPr>
        <p:spPr>
          <a:xfrm>
            <a:off x="1406501" y="5583704"/>
            <a:ext cx="1512168" cy="5760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496511" y="5687070"/>
            <a:ext cx="133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Extender2</a:t>
            </a:r>
            <a:endParaRPr lang="ko-KR" altLang="en-US" dirty="0"/>
          </a:p>
        </p:txBody>
      </p:sp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549" y="5484157"/>
            <a:ext cx="220449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870998" y="5445224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Mobile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87625" y="5218140"/>
            <a:ext cx="7488832" cy="1451220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982564" y="6123749"/>
            <a:ext cx="3058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192.168.0.254, SSID : H2</a:t>
            </a:r>
          </a:p>
          <a:p>
            <a:r>
              <a:rPr lang="en-US" altLang="ko-KR" sz="1400" dirty="0" smtClean="0"/>
              <a:t>DHCP server </a:t>
            </a:r>
            <a:r>
              <a:rPr lang="en-US" altLang="ko-KR" sz="1400" dirty="0" smtClean="0"/>
              <a:t>OFF, FW 8.78</a:t>
            </a:r>
            <a:endParaRPr lang="ko-KR" alt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5870998" y="5932904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PC3</a:t>
            </a:r>
          </a:p>
        </p:txBody>
      </p:sp>
      <p:cxnSp>
        <p:nvCxnSpPr>
          <p:cNvPr id="17" name="Straight Connector 16"/>
          <p:cNvCxnSpPr>
            <a:stCxn id="18" idx="3"/>
            <a:endCxn id="26" idx="1"/>
          </p:cNvCxnSpPr>
          <p:nvPr/>
        </p:nvCxnSpPr>
        <p:spPr>
          <a:xfrm>
            <a:off x="2918669" y="5871736"/>
            <a:ext cx="2952329" cy="21505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406501" y="3257064"/>
            <a:ext cx="1512168" cy="5760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496511" y="3360430"/>
            <a:ext cx="1332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N704BCM</a:t>
            </a:r>
            <a:endParaRPr lang="ko-KR" altLang="en-US" dirty="0"/>
          </a:p>
        </p:txBody>
      </p:sp>
      <p:pic>
        <p:nvPicPr>
          <p:cNvPr id="3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549" y="3861048"/>
            <a:ext cx="220449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5870998" y="4129335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PC2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187625" y="2891500"/>
            <a:ext cx="7488832" cy="2193684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1403648" y="3861048"/>
            <a:ext cx="43924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192.168.0.50, SSID : H1</a:t>
            </a:r>
          </a:p>
          <a:p>
            <a:r>
              <a:rPr lang="en-US" altLang="ko-KR" sz="1400" dirty="0" smtClean="0"/>
              <a:t>DHCP server </a:t>
            </a:r>
            <a:r>
              <a:rPr lang="en-US" altLang="ko-KR" sz="1400" dirty="0" smtClean="0"/>
              <a:t>OFF, FW 9.58</a:t>
            </a:r>
          </a:p>
          <a:p>
            <a:r>
              <a:rPr lang="en-US" altLang="ko-KR" sz="1400" dirty="0" smtClean="0"/>
              <a:t>“</a:t>
            </a:r>
            <a:r>
              <a:rPr lang="ko-KR" altLang="en-US" sz="1400" dirty="0" smtClean="0"/>
              <a:t>공유기를 </a:t>
            </a:r>
            <a:r>
              <a:rPr lang="en-US" altLang="ko-KR" sz="1400" dirty="0" smtClean="0"/>
              <a:t>AP/</a:t>
            </a:r>
            <a:r>
              <a:rPr lang="ko-KR" altLang="en-US" sz="1400" dirty="0" smtClean="0"/>
              <a:t>스위치로 변경하는 방법</a:t>
            </a:r>
            <a:r>
              <a:rPr lang="en-US" altLang="ko-KR" sz="1400" dirty="0" smtClean="0"/>
              <a:t>” </a:t>
            </a:r>
            <a:r>
              <a:rPr lang="ko-KR" altLang="en-US" sz="1400" dirty="0" smtClean="0"/>
              <a:t>완료</a:t>
            </a:r>
            <a:endParaRPr lang="en-US" altLang="ko-KR" sz="1400" dirty="0" smtClean="0"/>
          </a:p>
          <a:p>
            <a:r>
              <a:rPr lang="en-US" altLang="ko-KR" sz="1400" dirty="0" smtClean="0"/>
              <a:t>UPNP</a:t>
            </a:r>
            <a:r>
              <a:rPr lang="ko-KR" altLang="en-US" sz="1400" dirty="0" smtClean="0"/>
              <a:t>포트 포워딩 중지</a:t>
            </a:r>
            <a:endParaRPr lang="en-US" altLang="ko-KR" sz="1400" dirty="0" smtClean="0"/>
          </a:p>
          <a:p>
            <a:r>
              <a:rPr lang="en-US" altLang="ko-KR" sz="1400" dirty="0" smtClean="0"/>
              <a:t>WAN </a:t>
            </a:r>
            <a:r>
              <a:rPr lang="ko-KR" altLang="en-US" sz="1400" dirty="0" smtClean="0"/>
              <a:t>포트 연결하지 않음</a:t>
            </a:r>
            <a:endParaRPr lang="ko-KR" alt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5870998" y="3068960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PC1</a:t>
            </a:r>
          </a:p>
        </p:txBody>
      </p:sp>
      <p:cxnSp>
        <p:nvCxnSpPr>
          <p:cNvPr id="39" name="Straight Connector 38"/>
          <p:cNvCxnSpPr>
            <a:endCxn id="18" idx="1"/>
          </p:cNvCxnSpPr>
          <p:nvPr/>
        </p:nvCxnSpPr>
        <p:spPr>
          <a:xfrm rot="16200000" flipH="1">
            <a:off x="-662388" y="3802847"/>
            <a:ext cx="3450848" cy="686929"/>
          </a:xfrm>
          <a:prstGeom prst="bentConnector2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29" idx="1"/>
          </p:cNvCxnSpPr>
          <p:nvPr/>
        </p:nvCxnSpPr>
        <p:spPr>
          <a:xfrm rot="16200000" flipH="1">
            <a:off x="626946" y="2765541"/>
            <a:ext cx="1124208" cy="434901"/>
          </a:xfrm>
          <a:prstGeom prst="bentConnector2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870997" y="3409255"/>
            <a:ext cx="28054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 smtClean="0"/>
              <a:t>ipTIME</a:t>
            </a:r>
            <a:r>
              <a:rPr lang="en-US" altLang="ko-KR" sz="1400" dirty="0" smtClean="0"/>
              <a:t> </a:t>
            </a:r>
            <a:r>
              <a:rPr lang="en-US" altLang="ko-KR" sz="1400" dirty="0" smtClean="0"/>
              <a:t>NAS-I (FW1.2.36)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          IP 192.168.0.250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            </a:t>
            </a:r>
            <a:endParaRPr lang="en-US" altLang="ko-KR" sz="1400" dirty="0" smtClean="0"/>
          </a:p>
        </p:txBody>
      </p:sp>
      <p:sp>
        <p:nvSpPr>
          <p:cNvPr id="50" name="TextBox 49"/>
          <p:cNvSpPr txBox="1"/>
          <p:nvPr/>
        </p:nvSpPr>
        <p:spPr>
          <a:xfrm>
            <a:off x="5870998" y="3769295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Smart TV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68145" y="4437112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Mobile</a:t>
            </a:r>
          </a:p>
        </p:txBody>
      </p:sp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549" y="4176008"/>
            <a:ext cx="220449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549" y="4473136"/>
            <a:ext cx="220449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7" name="Straight Connector 46"/>
          <p:cNvCxnSpPr/>
          <p:nvPr/>
        </p:nvCxnSpPr>
        <p:spPr>
          <a:xfrm flipV="1">
            <a:off x="2915816" y="3222849"/>
            <a:ext cx="2952000" cy="153888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2915816" y="3563144"/>
            <a:ext cx="2916000" cy="153889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7020273" y="312738"/>
            <a:ext cx="165618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ROOM1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020273" y="2891500"/>
            <a:ext cx="165618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ROOM2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020273" y="5245149"/>
            <a:ext cx="1656184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bg1"/>
                </a:solidFill>
              </a:rPr>
              <a:t>ROOM3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868144" y="4725144"/>
            <a:ext cx="20882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Network Printer</a:t>
            </a:r>
          </a:p>
        </p:txBody>
      </p:sp>
      <p:pic>
        <p:nvPicPr>
          <p:cNvPr id="6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549" y="4799320"/>
            <a:ext cx="220449" cy="1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642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88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Avago Technologies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Avago</dc:creator>
  <cp:lastModifiedBy>Avago</cp:lastModifiedBy>
  <cp:revision>9</cp:revision>
  <dcterms:created xsi:type="dcterms:W3CDTF">2015-07-01T01:46:03Z</dcterms:created>
  <dcterms:modified xsi:type="dcterms:W3CDTF">2015-07-17T06:39:03Z</dcterms:modified>
</cp:coreProperties>
</file>