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-92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08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797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005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061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711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336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66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68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7093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081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07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379F1-3860-45BC-A72D-047F2FF8A860}" type="datetimeFigureOut">
              <a:rPr lang="ko-KR" altLang="en-US" smtClean="0"/>
              <a:t>2015-07-17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3603A-E85C-4112-B448-9FD2322BCD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175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6261100" cy="570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7858" y="11663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정상 동작 상태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21871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858" y="116632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/>
              <a:t>연결이 끊겼을때</a:t>
            </a:r>
            <a:endParaRPr lang="ko-KR" altLang="en-US" sz="2400" b="1" dirty="0"/>
          </a:p>
        </p:txBody>
      </p:sp>
      <p:pic>
        <p:nvPicPr>
          <p:cNvPr id="2050" name="Picture 2" descr="C:\Users\joonkkim\AppData\Local\Temp\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58" y="692696"/>
            <a:ext cx="3134022" cy="183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oonkkim\AppData\Local\Temp\Im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3096344" cy="790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joonkkim\AppData\Local\Temp\Im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5184576" cy="407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977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Avago Technologies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Avago</dc:creator>
  <cp:lastModifiedBy>Avago</cp:lastModifiedBy>
  <cp:revision>1</cp:revision>
  <dcterms:created xsi:type="dcterms:W3CDTF">2015-07-17T06:41:44Z</dcterms:created>
  <dcterms:modified xsi:type="dcterms:W3CDTF">2015-07-17T06:44:38Z</dcterms:modified>
</cp:coreProperties>
</file>