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89" d="100"/>
          <a:sy n="89" d="100"/>
        </p:scale>
        <p:origin x="-108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1AEFC-2AED-4A1B-A8D9-1E77ABE34A35}" type="datetimeFigureOut">
              <a:rPr lang="ko-KR" altLang="en-US" smtClean="0"/>
              <a:t>2015-07-26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130D4-A377-4B92-BA26-33B448B71E3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6843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1AEFC-2AED-4A1B-A8D9-1E77ABE34A35}" type="datetimeFigureOut">
              <a:rPr lang="ko-KR" altLang="en-US" smtClean="0"/>
              <a:t>2015-07-26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130D4-A377-4B92-BA26-33B448B71E3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7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1AEFC-2AED-4A1B-A8D9-1E77ABE34A35}" type="datetimeFigureOut">
              <a:rPr lang="ko-KR" altLang="en-US" smtClean="0"/>
              <a:t>2015-07-26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130D4-A377-4B92-BA26-33B448B71E3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88514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1AEFC-2AED-4A1B-A8D9-1E77ABE34A35}" type="datetimeFigureOut">
              <a:rPr lang="ko-KR" altLang="en-US" smtClean="0"/>
              <a:t>2015-07-26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130D4-A377-4B92-BA26-33B448B71E3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1853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1AEFC-2AED-4A1B-A8D9-1E77ABE34A35}" type="datetimeFigureOut">
              <a:rPr lang="ko-KR" altLang="en-US" smtClean="0"/>
              <a:t>2015-07-26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130D4-A377-4B92-BA26-33B448B71E3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153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1AEFC-2AED-4A1B-A8D9-1E77ABE34A35}" type="datetimeFigureOut">
              <a:rPr lang="ko-KR" altLang="en-US" smtClean="0"/>
              <a:t>2015-07-26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130D4-A377-4B92-BA26-33B448B71E3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4691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1AEFC-2AED-4A1B-A8D9-1E77ABE34A35}" type="datetimeFigureOut">
              <a:rPr lang="ko-KR" altLang="en-US" smtClean="0"/>
              <a:t>2015-07-26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130D4-A377-4B92-BA26-33B448B71E3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7772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1AEFC-2AED-4A1B-A8D9-1E77ABE34A35}" type="datetimeFigureOut">
              <a:rPr lang="ko-KR" altLang="en-US" smtClean="0"/>
              <a:t>2015-07-26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130D4-A377-4B92-BA26-33B448B71E3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5472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1AEFC-2AED-4A1B-A8D9-1E77ABE34A35}" type="datetimeFigureOut">
              <a:rPr lang="ko-KR" altLang="en-US" smtClean="0"/>
              <a:t>2015-07-26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130D4-A377-4B92-BA26-33B448B71E3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044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1AEFC-2AED-4A1B-A8D9-1E77ABE34A35}" type="datetimeFigureOut">
              <a:rPr lang="ko-KR" altLang="en-US" smtClean="0"/>
              <a:t>2015-07-26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130D4-A377-4B92-BA26-33B448B71E3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98354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1AEFC-2AED-4A1B-A8D9-1E77ABE34A35}" type="datetimeFigureOut">
              <a:rPr lang="ko-KR" altLang="en-US" smtClean="0"/>
              <a:t>2015-07-26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130D4-A377-4B92-BA26-33B448B71E3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6941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61AEFC-2AED-4A1B-A8D9-1E77ABE34A35}" type="datetimeFigureOut">
              <a:rPr lang="ko-KR" altLang="en-US" smtClean="0"/>
              <a:t>2015-07-26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1130D4-A377-4B92-BA26-33B448B71E3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4417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60000" cy="68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9016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60000" cy="68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4422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60000" cy="68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6930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화면 슬라이드 쇼(4:3)</PresentationFormat>
  <Paragraphs>0</Paragraphs>
  <Slides>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4" baseType="lpstr">
      <vt:lpstr>Office 테마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minahong</dc:creator>
  <cp:lastModifiedBy>minahong</cp:lastModifiedBy>
  <cp:revision>2</cp:revision>
  <dcterms:created xsi:type="dcterms:W3CDTF">2015-07-26T14:29:57Z</dcterms:created>
  <dcterms:modified xsi:type="dcterms:W3CDTF">2015-07-26T14:37:25Z</dcterms:modified>
</cp:coreProperties>
</file>