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2" d="100"/>
          <a:sy n="122" d="100"/>
        </p:scale>
        <p:origin x="-132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6D261-FDB9-447A-8C02-576AAEAC1A27}" type="datetimeFigureOut">
              <a:rPr lang="ko-KR" altLang="en-US" smtClean="0"/>
              <a:t>2016-01-08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25F75-9B09-4B28-B63B-FBC7CA4AD49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270317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6D261-FDB9-447A-8C02-576AAEAC1A27}" type="datetimeFigureOut">
              <a:rPr lang="ko-KR" altLang="en-US" smtClean="0"/>
              <a:t>2016-01-08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25F75-9B09-4B28-B63B-FBC7CA4AD49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341134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6D261-FDB9-447A-8C02-576AAEAC1A27}" type="datetimeFigureOut">
              <a:rPr lang="ko-KR" altLang="en-US" smtClean="0"/>
              <a:t>2016-01-08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25F75-9B09-4B28-B63B-FBC7CA4AD49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417372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6D261-FDB9-447A-8C02-576AAEAC1A27}" type="datetimeFigureOut">
              <a:rPr lang="ko-KR" altLang="en-US" smtClean="0"/>
              <a:t>2016-01-08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25F75-9B09-4B28-B63B-FBC7CA4AD49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945698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6D261-FDB9-447A-8C02-576AAEAC1A27}" type="datetimeFigureOut">
              <a:rPr lang="ko-KR" altLang="en-US" smtClean="0"/>
              <a:t>2016-01-08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25F75-9B09-4B28-B63B-FBC7CA4AD49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810384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6D261-FDB9-447A-8C02-576AAEAC1A27}" type="datetimeFigureOut">
              <a:rPr lang="ko-KR" altLang="en-US" smtClean="0"/>
              <a:t>2016-01-08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25F75-9B09-4B28-B63B-FBC7CA4AD49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668432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6D261-FDB9-447A-8C02-576AAEAC1A27}" type="datetimeFigureOut">
              <a:rPr lang="ko-KR" altLang="en-US" smtClean="0"/>
              <a:t>2016-01-08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25F75-9B09-4B28-B63B-FBC7CA4AD49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577317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6D261-FDB9-447A-8C02-576AAEAC1A27}" type="datetimeFigureOut">
              <a:rPr lang="ko-KR" altLang="en-US" smtClean="0"/>
              <a:t>2016-01-08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25F75-9B09-4B28-B63B-FBC7CA4AD49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505801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6D261-FDB9-447A-8C02-576AAEAC1A27}" type="datetimeFigureOut">
              <a:rPr lang="ko-KR" altLang="en-US" smtClean="0"/>
              <a:t>2016-01-08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25F75-9B09-4B28-B63B-FBC7CA4AD49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834659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6D261-FDB9-447A-8C02-576AAEAC1A27}" type="datetimeFigureOut">
              <a:rPr lang="ko-KR" altLang="en-US" smtClean="0"/>
              <a:t>2016-01-08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25F75-9B09-4B28-B63B-FBC7CA4AD49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209197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6D261-FDB9-447A-8C02-576AAEAC1A27}" type="datetimeFigureOut">
              <a:rPr lang="ko-KR" altLang="en-US" smtClean="0"/>
              <a:t>2016-01-08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25F75-9B09-4B28-B63B-FBC7CA4AD49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717145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56D261-FDB9-447A-8C02-576AAEAC1A27}" type="datetimeFigureOut">
              <a:rPr lang="ko-KR" altLang="en-US" smtClean="0"/>
              <a:t>2016-01-08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E25F75-9B09-4B28-B63B-FBC7CA4AD49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256875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폭발 2 57"/>
          <p:cNvSpPr/>
          <p:nvPr/>
        </p:nvSpPr>
        <p:spPr>
          <a:xfrm>
            <a:off x="7298994" y="3556136"/>
            <a:ext cx="1593486" cy="688397"/>
          </a:xfrm>
          <a:prstGeom prst="irregularSeal2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711132" y="2564904"/>
            <a:ext cx="504056" cy="432048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735373" y="2642428"/>
            <a:ext cx="4555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smtClean="0"/>
              <a:t>PC1</a:t>
            </a:r>
            <a:endParaRPr lang="ko-KR" altLang="en-US" sz="1200"/>
          </a:p>
        </p:txBody>
      </p:sp>
      <p:sp>
        <p:nvSpPr>
          <p:cNvPr id="7" name="TextBox 6"/>
          <p:cNvSpPr txBox="1"/>
          <p:nvPr/>
        </p:nvSpPr>
        <p:spPr>
          <a:xfrm>
            <a:off x="395536" y="3007985"/>
            <a:ext cx="1135247" cy="276999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altLang="ko-KR" sz="1200" smtClean="0"/>
              <a:t>172.168.0.100</a:t>
            </a:r>
            <a:endParaRPr lang="ko-KR" altLang="en-US" sz="1200"/>
          </a:p>
        </p:txBody>
      </p:sp>
      <p:sp>
        <p:nvSpPr>
          <p:cNvPr id="8" name="직사각형 7"/>
          <p:cNvSpPr/>
          <p:nvPr/>
        </p:nvSpPr>
        <p:spPr>
          <a:xfrm>
            <a:off x="3505173" y="2564904"/>
            <a:ext cx="1152128" cy="432048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/>
          <p:cNvSpPr txBox="1"/>
          <p:nvPr/>
        </p:nvSpPr>
        <p:spPr>
          <a:xfrm>
            <a:off x="3761819" y="2661913"/>
            <a:ext cx="7938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smtClean="0"/>
              <a:t>공유기</a:t>
            </a:r>
            <a:r>
              <a:rPr lang="en-US" altLang="ko-KR" sz="1200" smtClean="0"/>
              <a:t>-2</a:t>
            </a:r>
            <a:endParaRPr lang="ko-KR" altLang="en-US" sz="1200"/>
          </a:p>
        </p:txBody>
      </p:sp>
      <p:sp>
        <p:nvSpPr>
          <p:cNvPr id="10" name="TextBox 9"/>
          <p:cNvSpPr txBox="1"/>
          <p:nvPr/>
        </p:nvSpPr>
        <p:spPr>
          <a:xfrm>
            <a:off x="2961050" y="2503929"/>
            <a:ext cx="48923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smtClean="0"/>
              <a:t>WAN</a:t>
            </a:r>
            <a:endParaRPr lang="ko-KR" altLang="en-US" sz="1000"/>
          </a:p>
        </p:txBody>
      </p:sp>
      <p:sp>
        <p:nvSpPr>
          <p:cNvPr id="11" name="TextBox 10"/>
          <p:cNvSpPr txBox="1"/>
          <p:nvPr/>
        </p:nvSpPr>
        <p:spPr>
          <a:xfrm>
            <a:off x="4657301" y="2503929"/>
            <a:ext cx="42832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/>
              <a:t>L</a:t>
            </a:r>
            <a:r>
              <a:rPr lang="en-US" altLang="ko-KR" sz="1000" smtClean="0"/>
              <a:t>AN</a:t>
            </a:r>
            <a:endParaRPr lang="ko-KR" altLang="en-US" sz="1000"/>
          </a:p>
        </p:txBody>
      </p:sp>
      <p:sp>
        <p:nvSpPr>
          <p:cNvPr id="12" name="직사각형 11"/>
          <p:cNvSpPr/>
          <p:nvPr/>
        </p:nvSpPr>
        <p:spPr>
          <a:xfrm>
            <a:off x="6457501" y="2564904"/>
            <a:ext cx="504056" cy="432048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TextBox 12"/>
          <p:cNvSpPr txBox="1"/>
          <p:nvPr/>
        </p:nvSpPr>
        <p:spPr>
          <a:xfrm>
            <a:off x="6513754" y="2636912"/>
            <a:ext cx="4555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smtClean="0"/>
              <a:t>PC2</a:t>
            </a:r>
            <a:endParaRPr lang="ko-KR" altLang="en-US" sz="1200"/>
          </a:p>
        </p:txBody>
      </p:sp>
      <p:sp>
        <p:nvSpPr>
          <p:cNvPr id="14" name="직사각형 13"/>
          <p:cNvSpPr/>
          <p:nvPr/>
        </p:nvSpPr>
        <p:spPr>
          <a:xfrm>
            <a:off x="6457501" y="4099138"/>
            <a:ext cx="504056" cy="432048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TextBox 14"/>
          <p:cNvSpPr txBox="1"/>
          <p:nvPr/>
        </p:nvSpPr>
        <p:spPr>
          <a:xfrm>
            <a:off x="6513754" y="4171146"/>
            <a:ext cx="4555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smtClean="0"/>
              <a:t>PC3</a:t>
            </a:r>
            <a:endParaRPr lang="ko-KR" altLang="en-US" sz="1200"/>
          </a:p>
        </p:txBody>
      </p:sp>
      <p:sp>
        <p:nvSpPr>
          <p:cNvPr id="16" name="TextBox 15"/>
          <p:cNvSpPr txBox="1"/>
          <p:nvPr/>
        </p:nvSpPr>
        <p:spPr>
          <a:xfrm>
            <a:off x="6258876" y="3057927"/>
            <a:ext cx="965329" cy="27699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ko-KR" sz="1200" smtClean="0"/>
              <a:t>192.168.0.2</a:t>
            </a:r>
            <a:endParaRPr lang="ko-KR" altLang="en-US" sz="1200"/>
          </a:p>
        </p:txBody>
      </p:sp>
      <p:sp>
        <p:nvSpPr>
          <p:cNvPr id="17" name="TextBox 16"/>
          <p:cNvSpPr txBox="1"/>
          <p:nvPr/>
        </p:nvSpPr>
        <p:spPr>
          <a:xfrm>
            <a:off x="6258876" y="4592161"/>
            <a:ext cx="965329" cy="27699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ko-KR" sz="1200" smtClean="0"/>
              <a:t>192.168.0.2</a:t>
            </a:r>
            <a:endParaRPr lang="ko-KR" altLang="en-US" sz="1200"/>
          </a:p>
        </p:txBody>
      </p:sp>
      <p:sp>
        <p:nvSpPr>
          <p:cNvPr id="18" name="직사각형 17"/>
          <p:cNvSpPr/>
          <p:nvPr/>
        </p:nvSpPr>
        <p:spPr>
          <a:xfrm>
            <a:off x="3505173" y="4099137"/>
            <a:ext cx="1152128" cy="432048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3761819" y="4159487"/>
            <a:ext cx="7938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smtClean="0"/>
              <a:t>공유기</a:t>
            </a:r>
            <a:r>
              <a:rPr lang="en-US" altLang="ko-KR" sz="1200" smtClean="0"/>
              <a:t>-3</a:t>
            </a:r>
            <a:endParaRPr lang="ko-KR" altLang="en-US" sz="1200"/>
          </a:p>
        </p:txBody>
      </p:sp>
      <p:sp>
        <p:nvSpPr>
          <p:cNvPr id="20" name="TextBox 19"/>
          <p:cNvSpPr txBox="1"/>
          <p:nvPr/>
        </p:nvSpPr>
        <p:spPr>
          <a:xfrm>
            <a:off x="2961050" y="4038162"/>
            <a:ext cx="48923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smtClean="0"/>
              <a:t>WAN</a:t>
            </a:r>
            <a:endParaRPr lang="ko-KR" altLang="en-US" sz="1000"/>
          </a:p>
        </p:txBody>
      </p:sp>
      <p:sp>
        <p:nvSpPr>
          <p:cNvPr id="21" name="TextBox 20"/>
          <p:cNvSpPr txBox="1"/>
          <p:nvPr/>
        </p:nvSpPr>
        <p:spPr>
          <a:xfrm>
            <a:off x="4657301" y="4038162"/>
            <a:ext cx="42832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/>
              <a:t>L</a:t>
            </a:r>
            <a:r>
              <a:rPr lang="en-US" altLang="ko-KR" sz="1000" smtClean="0"/>
              <a:t>AN</a:t>
            </a:r>
            <a:endParaRPr lang="ko-KR" altLang="en-US" sz="1000"/>
          </a:p>
        </p:txBody>
      </p:sp>
      <p:cxnSp>
        <p:nvCxnSpPr>
          <p:cNvPr id="23" name="직선 연결선 22"/>
          <p:cNvCxnSpPr>
            <a:stCxn id="8" idx="3"/>
            <a:endCxn id="12" idx="1"/>
          </p:cNvCxnSpPr>
          <p:nvPr/>
        </p:nvCxnSpPr>
        <p:spPr>
          <a:xfrm>
            <a:off x="4657301" y="2780928"/>
            <a:ext cx="1800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직선 연결선 23"/>
          <p:cNvCxnSpPr>
            <a:stCxn id="18" idx="3"/>
            <a:endCxn id="14" idx="1"/>
          </p:cNvCxnSpPr>
          <p:nvPr/>
        </p:nvCxnSpPr>
        <p:spPr>
          <a:xfrm>
            <a:off x="4657301" y="4315161"/>
            <a:ext cx="18002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2776165" y="2226930"/>
            <a:ext cx="1135247" cy="276999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altLang="ko-KR" sz="1200" smtClean="0"/>
              <a:t>172.168.0.200</a:t>
            </a:r>
            <a:endParaRPr lang="ko-KR" altLang="en-US" sz="1200"/>
          </a:p>
        </p:txBody>
      </p:sp>
      <p:sp>
        <p:nvSpPr>
          <p:cNvPr id="28" name="TextBox 27"/>
          <p:cNvSpPr txBox="1"/>
          <p:nvPr/>
        </p:nvSpPr>
        <p:spPr>
          <a:xfrm>
            <a:off x="2776165" y="3776533"/>
            <a:ext cx="1135247" cy="276999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altLang="ko-KR" sz="1200" smtClean="0"/>
              <a:t>172.168.0.300</a:t>
            </a:r>
            <a:endParaRPr lang="ko-KR" altLang="en-US" sz="1200"/>
          </a:p>
        </p:txBody>
      </p:sp>
      <p:sp>
        <p:nvSpPr>
          <p:cNvPr id="29" name="TextBox 28"/>
          <p:cNvSpPr txBox="1"/>
          <p:nvPr/>
        </p:nvSpPr>
        <p:spPr>
          <a:xfrm>
            <a:off x="4380154" y="2226929"/>
            <a:ext cx="965329" cy="27699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ko-KR" sz="1200" smtClean="0"/>
              <a:t>192.168.0.2</a:t>
            </a:r>
            <a:endParaRPr lang="ko-KR" altLang="en-US" sz="1200"/>
          </a:p>
        </p:txBody>
      </p:sp>
      <p:sp>
        <p:nvSpPr>
          <p:cNvPr id="30" name="TextBox 29"/>
          <p:cNvSpPr txBox="1"/>
          <p:nvPr/>
        </p:nvSpPr>
        <p:spPr>
          <a:xfrm>
            <a:off x="4380154" y="3761163"/>
            <a:ext cx="965329" cy="27699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ko-KR" sz="1200" smtClean="0"/>
              <a:t>192.168.0.2</a:t>
            </a:r>
            <a:endParaRPr lang="ko-KR" altLang="en-US" sz="1200"/>
          </a:p>
        </p:txBody>
      </p:sp>
      <p:sp>
        <p:nvSpPr>
          <p:cNvPr id="31" name="TextBox 30"/>
          <p:cNvSpPr txBox="1"/>
          <p:nvPr/>
        </p:nvSpPr>
        <p:spPr>
          <a:xfrm>
            <a:off x="3914954" y="3761163"/>
            <a:ext cx="4725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smtClean="0"/>
              <a:t>NAT</a:t>
            </a:r>
            <a:endParaRPr lang="ko-KR" altLang="en-US" sz="1200"/>
          </a:p>
        </p:txBody>
      </p:sp>
      <p:sp>
        <p:nvSpPr>
          <p:cNvPr id="32" name="TextBox 31"/>
          <p:cNvSpPr txBox="1"/>
          <p:nvPr/>
        </p:nvSpPr>
        <p:spPr>
          <a:xfrm>
            <a:off x="3914954" y="2226930"/>
            <a:ext cx="4725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smtClean="0"/>
              <a:t>NAT</a:t>
            </a:r>
            <a:endParaRPr lang="ko-KR" altLang="en-US" sz="1200"/>
          </a:p>
        </p:txBody>
      </p:sp>
      <p:sp>
        <p:nvSpPr>
          <p:cNvPr id="36" name="직사각형 35"/>
          <p:cNvSpPr/>
          <p:nvPr/>
        </p:nvSpPr>
        <p:spPr>
          <a:xfrm>
            <a:off x="1270189" y="1628800"/>
            <a:ext cx="1152128" cy="432048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TextBox 36"/>
          <p:cNvSpPr txBox="1"/>
          <p:nvPr/>
        </p:nvSpPr>
        <p:spPr>
          <a:xfrm>
            <a:off x="1526835" y="1689150"/>
            <a:ext cx="7938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smtClean="0"/>
              <a:t>공유기</a:t>
            </a:r>
            <a:r>
              <a:rPr lang="en-US" altLang="ko-KR" sz="1200" smtClean="0"/>
              <a:t>-1</a:t>
            </a:r>
            <a:endParaRPr lang="ko-KR" altLang="en-US" sz="1200"/>
          </a:p>
        </p:txBody>
      </p:sp>
      <p:sp>
        <p:nvSpPr>
          <p:cNvPr id="38" name="직사각형 37"/>
          <p:cNvSpPr/>
          <p:nvPr/>
        </p:nvSpPr>
        <p:spPr>
          <a:xfrm>
            <a:off x="1354509" y="1922348"/>
            <a:ext cx="144016" cy="13850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9" name="직사각형 38"/>
          <p:cNvSpPr/>
          <p:nvPr/>
        </p:nvSpPr>
        <p:spPr>
          <a:xfrm>
            <a:off x="1768806" y="1922348"/>
            <a:ext cx="144016" cy="13850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직사각형 40"/>
          <p:cNvSpPr/>
          <p:nvPr/>
        </p:nvSpPr>
        <p:spPr>
          <a:xfrm>
            <a:off x="2248634" y="1922348"/>
            <a:ext cx="144016" cy="13850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43" name="꺾인 연결선 42"/>
          <p:cNvCxnSpPr>
            <a:stCxn id="5" idx="3"/>
            <a:endCxn id="38" idx="2"/>
          </p:cNvCxnSpPr>
          <p:nvPr/>
        </p:nvCxnSpPr>
        <p:spPr>
          <a:xfrm flipV="1">
            <a:off x="1215188" y="2060848"/>
            <a:ext cx="211329" cy="720080"/>
          </a:xfrm>
          <a:prstGeom prst="bentConnector2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꺾인 연결선 44"/>
          <p:cNvCxnSpPr>
            <a:stCxn id="36" idx="2"/>
            <a:endCxn id="18" idx="1"/>
          </p:cNvCxnSpPr>
          <p:nvPr/>
        </p:nvCxnSpPr>
        <p:spPr>
          <a:xfrm rot="16200000" flipH="1">
            <a:off x="1548557" y="2358544"/>
            <a:ext cx="2254313" cy="1658920"/>
          </a:xfrm>
          <a:prstGeom prst="bentConnector2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꺾인 연결선 47"/>
          <p:cNvCxnSpPr>
            <a:stCxn id="41" idx="2"/>
            <a:endCxn id="8" idx="1"/>
          </p:cNvCxnSpPr>
          <p:nvPr/>
        </p:nvCxnSpPr>
        <p:spPr>
          <a:xfrm rot="16200000" flipH="1">
            <a:off x="2552867" y="1828622"/>
            <a:ext cx="720080" cy="1184531"/>
          </a:xfrm>
          <a:prstGeom prst="bentConnector2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937281" y="2060847"/>
            <a:ext cx="42832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/>
              <a:t>L</a:t>
            </a:r>
            <a:r>
              <a:rPr lang="en-US" altLang="ko-KR" sz="1000" smtClean="0"/>
              <a:t>AN</a:t>
            </a:r>
            <a:endParaRPr lang="ko-KR" altLang="en-US" sz="1000"/>
          </a:p>
        </p:txBody>
      </p:sp>
      <p:sp>
        <p:nvSpPr>
          <p:cNvPr id="50" name="TextBox 49"/>
          <p:cNvSpPr txBox="1"/>
          <p:nvPr/>
        </p:nvSpPr>
        <p:spPr>
          <a:xfrm>
            <a:off x="937281" y="1380842"/>
            <a:ext cx="159851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smtClean="0"/>
              <a:t>WAN (</a:t>
            </a:r>
            <a:r>
              <a:rPr lang="ko-KR" altLang="en-US" sz="1000" smtClean="0"/>
              <a:t>인터넷 연결 안함</a:t>
            </a:r>
            <a:r>
              <a:rPr lang="en-US" altLang="ko-KR" sz="1000" smtClean="0"/>
              <a:t>)</a:t>
            </a:r>
            <a:endParaRPr lang="ko-KR" altLang="en-US" sz="1000"/>
          </a:p>
        </p:txBody>
      </p:sp>
      <p:sp>
        <p:nvSpPr>
          <p:cNvPr id="51" name="TextBox 50"/>
          <p:cNvSpPr txBox="1"/>
          <p:nvPr/>
        </p:nvSpPr>
        <p:spPr>
          <a:xfrm>
            <a:off x="6541006" y="3334926"/>
            <a:ext cx="82586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smtClean="0"/>
              <a:t>고정아이피</a:t>
            </a:r>
            <a:endParaRPr lang="ko-KR" altLang="en-US" sz="1000"/>
          </a:p>
        </p:txBody>
      </p:sp>
      <p:sp>
        <p:nvSpPr>
          <p:cNvPr id="52" name="TextBox 51"/>
          <p:cNvSpPr txBox="1"/>
          <p:nvPr/>
        </p:nvSpPr>
        <p:spPr>
          <a:xfrm>
            <a:off x="6541006" y="4878676"/>
            <a:ext cx="82586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smtClean="0"/>
              <a:t>고정아이피</a:t>
            </a:r>
            <a:endParaRPr lang="ko-KR" altLang="en-US" sz="1000"/>
          </a:p>
        </p:txBody>
      </p:sp>
      <p:cxnSp>
        <p:nvCxnSpPr>
          <p:cNvPr id="54" name="직선 화살표 연결선 53"/>
          <p:cNvCxnSpPr>
            <a:stCxn id="57" idx="1"/>
          </p:cNvCxnSpPr>
          <p:nvPr/>
        </p:nvCxnSpPr>
        <p:spPr>
          <a:xfrm flipH="1" flipV="1">
            <a:off x="7224206" y="3581148"/>
            <a:ext cx="293467" cy="34927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직선 화살표 연결선 55"/>
          <p:cNvCxnSpPr>
            <a:stCxn id="57" idx="1"/>
          </p:cNvCxnSpPr>
          <p:nvPr/>
        </p:nvCxnSpPr>
        <p:spPr>
          <a:xfrm flipH="1">
            <a:off x="7141640" y="3930422"/>
            <a:ext cx="376033" cy="51772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/>
          <p:cNvSpPr txBox="1"/>
          <p:nvPr/>
        </p:nvSpPr>
        <p:spPr>
          <a:xfrm>
            <a:off x="7517673" y="3807311"/>
            <a:ext cx="99899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smtClean="0"/>
              <a:t>아이피 동일함</a:t>
            </a:r>
            <a:endParaRPr lang="ko-KR" altLang="en-US" sz="1000"/>
          </a:p>
        </p:txBody>
      </p:sp>
    </p:spTree>
    <p:extLst>
      <p:ext uri="{BB962C8B-B14F-4D97-AF65-F5344CB8AC3E}">
        <p14:creationId xmlns:p14="http://schemas.microsoft.com/office/powerpoint/2010/main" val="40581381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36</Words>
  <Application>Microsoft Office PowerPoint</Application>
  <PresentationFormat>화면 슬라이드 쇼(4:3)</PresentationFormat>
  <Paragraphs>24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테마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cmlee</dc:creator>
  <cp:lastModifiedBy>cmlee</cp:lastModifiedBy>
  <cp:revision>2</cp:revision>
  <dcterms:created xsi:type="dcterms:W3CDTF">2016-01-08T01:55:12Z</dcterms:created>
  <dcterms:modified xsi:type="dcterms:W3CDTF">2016-01-08T02:11:45Z</dcterms:modified>
</cp:coreProperties>
</file>