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1" d="100"/>
          <a:sy n="41" d="100"/>
        </p:scale>
        <p:origin x="66" y="16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5E56F-9E79-40FE-9DFF-A8B72A2BA104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C8C8A-08FE-41CF-BB45-A96E4B425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4660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5E56F-9E79-40FE-9DFF-A8B72A2BA104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C8C8A-08FE-41CF-BB45-A96E4B425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8124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5E56F-9E79-40FE-9DFF-A8B72A2BA104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C8C8A-08FE-41CF-BB45-A96E4B425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0417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5E56F-9E79-40FE-9DFF-A8B72A2BA104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C8C8A-08FE-41CF-BB45-A96E4B425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981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5E56F-9E79-40FE-9DFF-A8B72A2BA104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C8C8A-08FE-41CF-BB45-A96E4B425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698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5E56F-9E79-40FE-9DFF-A8B72A2BA104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C8C8A-08FE-41CF-BB45-A96E4B425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635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5E56F-9E79-40FE-9DFF-A8B72A2BA104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C8C8A-08FE-41CF-BB45-A96E4B425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189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5E56F-9E79-40FE-9DFF-A8B72A2BA104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C8C8A-08FE-41CF-BB45-A96E4B425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861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5E56F-9E79-40FE-9DFF-A8B72A2BA104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C8C8A-08FE-41CF-BB45-A96E4B425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385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5E56F-9E79-40FE-9DFF-A8B72A2BA104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C8C8A-08FE-41CF-BB45-A96E4B425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06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5E56F-9E79-40FE-9DFF-A8B72A2BA104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C8C8A-08FE-41CF-BB45-A96E4B425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1025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5E56F-9E79-40FE-9DFF-A8B72A2BA104}" type="datetimeFigureOut">
              <a:rPr lang="ko-KR" altLang="en-US" smtClean="0"/>
              <a:t>2016-02-01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C8C8A-08FE-41CF-BB45-A96E4B425C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6123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720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258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와이드스크린</PresentationFormat>
  <Paragraphs>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Bum</dc:creator>
  <cp:lastModifiedBy>Bum</cp:lastModifiedBy>
  <cp:revision>1</cp:revision>
  <dcterms:created xsi:type="dcterms:W3CDTF">2016-02-01T03:43:07Z</dcterms:created>
  <dcterms:modified xsi:type="dcterms:W3CDTF">2016-02-01T03:45:17Z</dcterms:modified>
</cp:coreProperties>
</file>