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885D7-6913-43AF-9A6A-225738C45580}" type="datetimeFigureOut">
              <a:rPr lang="ko-KR" altLang="en-US" smtClean="0"/>
              <a:t>2016-02-24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E7EAD-2290-4758-A498-6071C305DAB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IMG_11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9" y="357166"/>
            <a:ext cx="2688506" cy="4772098"/>
          </a:xfrm>
          <a:prstGeom prst="rect">
            <a:avLst/>
          </a:prstGeom>
        </p:spPr>
      </p:pic>
      <p:pic>
        <p:nvPicPr>
          <p:cNvPr id="5" name="그림 4" descr="IMG_11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357166"/>
            <a:ext cx="2688506" cy="4772098"/>
          </a:xfrm>
          <a:prstGeom prst="rect">
            <a:avLst/>
          </a:prstGeom>
        </p:spPr>
      </p:pic>
      <p:pic>
        <p:nvPicPr>
          <p:cNvPr id="6" name="그림 5" descr="IMG_11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357166"/>
            <a:ext cx="2688506" cy="47720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58" y="5143512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메인 공유기</a:t>
            </a:r>
            <a:r>
              <a:rPr lang="en-US" altLang="ko-KR" dirty="0" smtClean="0"/>
              <a:t>(N704A)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WDS </a:t>
            </a:r>
            <a:r>
              <a:rPr lang="ko-KR" altLang="en-US" dirty="0" smtClean="0"/>
              <a:t>연결상태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286116" y="5143512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메인 공유기</a:t>
            </a:r>
            <a:r>
              <a:rPr lang="en-US" altLang="ko-KR" dirty="0" smtClean="0"/>
              <a:t>(G104)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WDS </a:t>
            </a:r>
            <a:r>
              <a:rPr lang="ko-KR" altLang="en-US" dirty="0" smtClean="0"/>
              <a:t>연결상태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15074" y="5143512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메인 공유기</a:t>
            </a:r>
            <a:r>
              <a:rPr lang="en-US" altLang="ko-KR" dirty="0" smtClean="0"/>
              <a:t>(N704A)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WDS </a:t>
            </a:r>
            <a:r>
              <a:rPr lang="ko-KR" altLang="en-US" dirty="0" err="1" smtClean="0"/>
              <a:t>미연결</a:t>
            </a:r>
            <a:r>
              <a:rPr lang="en-US" altLang="ko-KR" dirty="0" smtClean="0"/>
              <a:t>(G104off)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</Words>
  <Application>Microsoft Office PowerPoint</Application>
  <PresentationFormat>화면 슬라이드 쇼(4:3)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송호석</dc:creator>
  <cp:lastModifiedBy>송호석</cp:lastModifiedBy>
  <cp:revision>1</cp:revision>
  <dcterms:created xsi:type="dcterms:W3CDTF">2016-02-24T04:06:07Z</dcterms:created>
  <dcterms:modified xsi:type="dcterms:W3CDTF">2016-02-24T04:10:08Z</dcterms:modified>
</cp:coreProperties>
</file>