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00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075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72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061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57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674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955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167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03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4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43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93CF4-D0E4-4449-8307-4764BEA357B0}" type="datetimeFigureOut">
              <a:rPr lang="ko-KR" altLang="en-US" smtClean="0"/>
              <a:t>2016-03-23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E7340-69B7-48AE-BE2B-DC118F65A4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0976"/>
            <a:ext cx="7632848" cy="5006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직선 화살표 연결선 4"/>
          <p:cNvCxnSpPr/>
          <p:nvPr/>
        </p:nvCxnSpPr>
        <p:spPr>
          <a:xfrm flipV="1">
            <a:off x="2843808" y="1014952"/>
            <a:ext cx="1800200" cy="2304256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656449" y="665903"/>
            <a:ext cx="238879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게이트웨이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IP</a:t>
            </a:r>
            <a:r>
              <a:rPr lang="ko-KR" altLang="en-US" b="1" dirty="0" smtClean="0"/>
              <a:t>가 없음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5674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</dc:creator>
  <cp:lastModifiedBy>admin</cp:lastModifiedBy>
  <cp:revision>1</cp:revision>
  <dcterms:created xsi:type="dcterms:W3CDTF">2016-03-23T05:40:17Z</dcterms:created>
  <dcterms:modified xsi:type="dcterms:W3CDTF">2016-03-23T05:42:11Z</dcterms:modified>
</cp:coreProperties>
</file>