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62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B7DA-4784-4590-B82E-5203945E2A3C}" type="datetimeFigureOut">
              <a:rPr lang="ko-KR" altLang="en-US" smtClean="0"/>
              <a:t>2016-04-04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F575-042F-466F-8E32-AD1830673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8154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B7DA-4784-4590-B82E-5203945E2A3C}" type="datetimeFigureOut">
              <a:rPr lang="ko-KR" altLang="en-US" smtClean="0"/>
              <a:t>2016-04-04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F575-042F-466F-8E32-AD1830673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4907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B7DA-4784-4590-B82E-5203945E2A3C}" type="datetimeFigureOut">
              <a:rPr lang="ko-KR" altLang="en-US" smtClean="0"/>
              <a:t>2016-04-04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F575-042F-466F-8E32-AD1830673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7095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B7DA-4784-4590-B82E-5203945E2A3C}" type="datetimeFigureOut">
              <a:rPr lang="ko-KR" altLang="en-US" smtClean="0"/>
              <a:t>2016-04-04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F575-042F-466F-8E32-AD1830673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0176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B7DA-4784-4590-B82E-5203945E2A3C}" type="datetimeFigureOut">
              <a:rPr lang="ko-KR" altLang="en-US" smtClean="0"/>
              <a:t>2016-04-04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F575-042F-466F-8E32-AD1830673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041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B7DA-4784-4590-B82E-5203945E2A3C}" type="datetimeFigureOut">
              <a:rPr lang="ko-KR" altLang="en-US" smtClean="0"/>
              <a:t>2016-04-04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F575-042F-466F-8E32-AD1830673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7347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B7DA-4784-4590-B82E-5203945E2A3C}" type="datetimeFigureOut">
              <a:rPr lang="ko-KR" altLang="en-US" smtClean="0"/>
              <a:t>2016-04-04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F575-042F-466F-8E32-AD1830673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9585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B7DA-4784-4590-B82E-5203945E2A3C}" type="datetimeFigureOut">
              <a:rPr lang="ko-KR" altLang="en-US" smtClean="0"/>
              <a:t>2016-04-04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F575-042F-466F-8E32-AD1830673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5652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B7DA-4784-4590-B82E-5203945E2A3C}" type="datetimeFigureOut">
              <a:rPr lang="ko-KR" altLang="en-US" smtClean="0"/>
              <a:t>2016-04-04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F575-042F-466F-8E32-AD1830673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9324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B7DA-4784-4590-B82E-5203945E2A3C}" type="datetimeFigureOut">
              <a:rPr lang="ko-KR" altLang="en-US" smtClean="0"/>
              <a:t>2016-04-04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F575-042F-466F-8E32-AD1830673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2360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B7DA-4784-4590-B82E-5203945E2A3C}" type="datetimeFigureOut">
              <a:rPr lang="ko-KR" altLang="en-US" smtClean="0"/>
              <a:t>2016-04-04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4F575-042F-466F-8E32-AD1830673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228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EB7DA-4784-4590-B82E-5203945E2A3C}" type="datetimeFigureOut">
              <a:rPr lang="ko-KR" altLang="en-US" smtClean="0"/>
              <a:t>2016-04-04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4F575-042F-466F-8E32-AD18306737C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911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99792" cy="3466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99792" y="1140768"/>
            <a:ext cx="461665" cy="107337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dirty="0" smtClean="0"/>
              <a:t>기존유선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8" y="3429000"/>
            <a:ext cx="2644089" cy="3429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99792" y="4606814"/>
            <a:ext cx="461665" cy="107337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dirty="0" smtClean="0"/>
              <a:t>기존무선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601" y="0"/>
            <a:ext cx="2681399" cy="3429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00936" y="1293168"/>
            <a:ext cx="461665" cy="107337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dirty="0" err="1" smtClean="0"/>
              <a:t>교</a:t>
            </a:r>
            <a:r>
              <a:rPr lang="ko-KR" altLang="en-US" dirty="0" err="1"/>
              <a:t>품</a:t>
            </a:r>
            <a:r>
              <a:rPr lang="ko-KR" altLang="en-US" dirty="0" err="1" smtClean="0"/>
              <a:t>유선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660" y="3349686"/>
            <a:ext cx="2555776" cy="350643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78761" y="4566215"/>
            <a:ext cx="461665" cy="107337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mtClean="0"/>
              <a:t>교</a:t>
            </a:r>
            <a:r>
              <a:rPr lang="ko-KR" altLang="en-US"/>
              <a:t>품</a:t>
            </a:r>
            <a:r>
              <a:rPr lang="ko-KR" altLang="en-US" smtClean="0"/>
              <a:t>무선</a:t>
            </a:r>
            <a:endParaRPr lang="ko-KR" altLang="en-US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57" y="-10666"/>
            <a:ext cx="2674191" cy="343966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44554" y="256490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직접연결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810" y="3428292"/>
            <a:ext cx="2659838" cy="341055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951731" y="5908630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mtClean="0"/>
              <a:t>SK</a:t>
            </a:r>
            <a:r>
              <a:rPr lang="ko-KR" altLang="en-US" dirty="0" smtClean="0"/>
              <a:t>공유기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310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</Words>
  <Application>Microsoft Office PowerPoint</Application>
  <PresentationFormat>화면 슬라이드 쇼(4:3)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SJ Jeong</dc:creator>
  <cp:lastModifiedBy>SJ Jeong</cp:lastModifiedBy>
  <cp:revision>2</cp:revision>
  <dcterms:created xsi:type="dcterms:W3CDTF">2016-04-02T05:37:28Z</dcterms:created>
  <dcterms:modified xsi:type="dcterms:W3CDTF">2016-04-04T00:42:43Z</dcterms:modified>
</cp:coreProperties>
</file>