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62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7914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4851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88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5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75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88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7872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7189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32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219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268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CDD94-B2C0-4771-AF92-9AB15A33F562}" type="datetimeFigureOut">
              <a:rPr lang="ko-KR" altLang="en-US" smtClean="0"/>
              <a:t>2016-07-04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1DAA2-8306-4EC6-B256-65EBF4B6D1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15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.kr/url?sa=i&amp;rct=j&amp;q=&amp;esrc=s&amp;source=images&amp;cd=&amp;cad=rja&amp;uact=8&amp;ved=0CAcQjRw&amp;url=http://cliparts.co/network-switch-symbol&amp;ei=XdsHVaqkBsL78QW8zoAY&amp;bvm=bv.88198703,d.dGc&amp;psig=AFQjCNEQvKSzQt9HnbMXggIyMuQywmWa1w&amp;ust=1426664527659681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직선 연결선 25"/>
          <p:cNvCxnSpPr/>
          <p:nvPr/>
        </p:nvCxnSpPr>
        <p:spPr>
          <a:xfrm>
            <a:off x="4211960" y="1724521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8" descr="http://cliparts.co/cliparts/qcB/AeB/qcBAeB7Xi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22" y="1752087"/>
            <a:ext cx="1438438" cy="87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유세종\AppData\Local\Microsoft\Windows\INetCache\IE\T6OIABWP\14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962" y="522265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유세종\AppData\Local\Microsoft\Windows\INetCache\IE\VZVQKN6G\1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89008">
            <a:off x="1352109" y="1307599"/>
            <a:ext cx="680864" cy="55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4211960" y="810297"/>
            <a:ext cx="4176464" cy="56892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연결선 11"/>
          <p:cNvCxnSpPr/>
          <p:nvPr/>
        </p:nvCxnSpPr>
        <p:spPr>
          <a:xfrm>
            <a:off x="4211960" y="2492896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4211960" y="3210479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4211960" y="3861048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4211960" y="4509120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4211960" y="5157192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4211960" y="5805264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067" y="893628"/>
            <a:ext cx="519045" cy="64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0" name="직선 화살표 연결선 1029"/>
          <p:cNvCxnSpPr>
            <a:stCxn id="5" idx="2"/>
          </p:cNvCxnSpPr>
          <p:nvPr/>
        </p:nvCxnSpPr>
        <p:spPr>
          <a:xfrm flipH="1">
            <a:off x="1692541" y="1098329"/>
            <a:ext cx="1453" cy="2392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직선 화살표 연결선 1031"/>
          <p:cNvCxnSpPr/>
          <p:nvPr/>
        </p:nvCxnSpPr>
        <p:spPr>
          <a:xfrm>
            <a:off x="1692541" y="1844824"/>
            <a:ext cx="0" cy="3244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자유형 1032"/>
          <p:cNvSpPr/>
          <p:nvPr/>
        </p:nvSpPr>
        <p:spPr>
          <a:xfrm>
            <a:off x="1835696" y="1245996"/>
            <a:ext cx="3168352" cy="1627833"/>
          </a:xfrm>
          <a:custGeom>
            <a:avLst/>
            <a:gdLst>
              <a:gd name="connsiteX0" fmla="*/ 0 w 4441371"/>
              <a:gd name="connsiteY0" fmla="*/ 1145512 h 1627833"/>
              <a:gd name="connsiteX1" fmla="*/ 0 w 4441371"/>
              <a:gd name="connsiteY1" fmla="*/ 1627833 h 1627833"/>
              <a:gd name="connsiteX2" fmla="*/ 1527349 w 4441371"/>
              <a:gd name="connsiteY2" fmla="*/ 1627833 h 1627833"/>
              <a:gd name="connsiteX3" fmla="*/ 1527349 w 4441371"/>
              <a:gd name="connsiteY3" fmla="*/ 0 h 1627833"/>
              <a:gd name="connsiteX4" fmla="*/ 4441371 w 4441371"/>
              <a:gd name="connsiteY4" fmla="*/ 0 h 162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1371" h="1627833">
                <a:moveTo>
                  <a:pt x="0" y="1145512"/>
                </a:moveTo>
                <a:lnTo>
                  <a:pt x="0" y="1627833"/>
                </a:lnTo>
                <a:lnTo>
                  <a:pt x="1527349" y="1627833"/>
                </a:lnTo>
                <a:lnTo>
                  <a:pt x="1527349" y="0"/>
                </a:lnTo>
                <a:lnTo>
                  <a:pt x="4441371" y="0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4" name="자유형 1033"/>
          <p:cNvSpPr/>
          <p:nvPr/>
        </p:nvSpPr>
        <p:spPr>
          <a:xfrm>
            <a:off x="1788607" y="2069960"/>
            <a:ext cx="3215441" cy="884255"/>
          </a:xfrm>
          <a:custGeom>
            <a:avLst/>
            <a:gdLst>
              <a:gd name="connsiteX0" fmla="*/ 0 w 4310742"/>
              <a:gd name="connsiteY0" fmla="*/ 331596 h 884255"/>
              <a:gd name="connsiteX1" fmla="*/ 0 w 4310742"/>
              <a:gd name="connsiteY1" fmla="*/ 884255 h 884255"/>
              <a:gd name="connsiteX2" fmla="*/ 1637881 w 4310742"/>
              <a:gd name="connsiteY2" fmla="*/ 884255 h 884255"/>
              <a:gd name="connsiteX3" fmla="*/ 1637881 w 4310742"/>
              <a:gd name="connsiteY3" fmla="*/ 0 h 884255"/>
              <a:gd name="connsiteX4" fmla="*/ 4310742 w 4310742"/>
              <a:gd name="connsiteY4" fmla="*/ 0 h 88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0742" h="884255">
                <a:moveTo>
                  <a:pt x="0" y="331596"/>
                </a:moveTo>
                <a:lnTo>
                  <a:pt x="0" y="884255"/>
                </a:lnTo>
                <a:lnTo>
                  <a:pt x="1637881" y="884255"/>
                </a:lnTo>
                <a:lnTo>
                  <a:pt x="1637881" y="0"/>
                </a:lnTo>
                <a:lnTo>
                  <a:pt x="4310742" y="0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344" y="1687689"/>
            <a:ext cx="519045" cy="64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669" y="2549507"/>
            <a:ext cx="519045" cy="64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920" y="3212404"/>
            <a:ext cx="519045" cy="64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208" y="3861048"/>
            <a:ext cx="519045" cy="64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208" y="4508548"/>
            <a:ext cx="519045" cy="64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890" y="5156620"/>
            <a:ext cx="519045" cy="64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890" y="5831056"/>
            <a:ext cx="519045" cy="64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자유형 1034"/>
          <p:cNvSpPr/>
          <p:nvPr/>
        </p:nvSpPr>
        <p:spPr>
          <a:xfrm>
            <a:off x="1678075" y="2401556"/>
            <a:ext cx="3295859" cy="733530"/>
          </a:xfrm>
          <a:custGeom>
            <a:avLst/>
            <a:gdLst>
              <a:gd name="connsiteX0" fmla="*/ 0 w 3295859"/>
              <a:gd name="connsiteY0" fmla="*/ 0 h 733530"/>
              <a:gd name="connsiteX1" fmla="*/ 0 w 3295859"/>
              <a:gd name="connsiteY1" fmla="*/ 733530 h 733530"/>
              <a:gd name="connsiteX2" fmla="*/ 1919235 w 3295859"/>
              <a:gd name="connsiteY2" fmla="*/ 733530 h 733530"/>
              <a:gd name="connsiteX3" fmla="*/ 1919235 w 3295859"/>
              <a:gd name="connsiteY3" fmla="*/ 452176 h 733530"/>
              <a:gd name="connsiteX4" fmla="*/ 3295859 w 3295859"/>
              <a:gd name="connsiteY4" fmla="*/ 452176 h 733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5859" h="733530">
                <a:moveTo>
                  <a:pt x="0" y="0"/>
                </a:moveTo>
                <a:lnTo>
                  <a:pt x="0" y="733530"/>
                </a:lnTo>
                <a:lnTo>
                  <a:pt x="1919235" y="733530"/>
                </a:lnTo>
                <a:lnTo>
                  <a:pt x="1919235" y="452176"/>
                </a:lnTo>
                <a:lnTo>
                  <a:pt x="3295859" y="452176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6" name="자유형 1035"/>
          <p:cNvSpPr/>
          <p:nvPr/>
        </p:nvSpPr>
        <p:spPr>
          <a:xfrm>
            <a:off x="1597688" y="2391508"/>
            <a:ext cx="3326004" cy="1065125"/>
          </a:xfrm>
          <a:custGeom>
            <a:avLst/>
            <a:gdLst>
              <a:gd name="connsiteX0" fmla="*/ 0 w 3326004"/>
              <a:gd name="connsiteY0" fmla="*/ 0 h 1065125"/>
              <a:gd name="connsiteX1" fmla="*/ 0 w 3326004"/>
              <a:gd name="connsiteY1" fmla="*/ 1065125 h 1065125"/>
              <a:gd name="connsiteX2" fmla="*/ 3326004 w 3326004"/>
              <a:gd name="connsiteY2" fmla="*/ 1065125 h 10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26004" h="1065125">
                <a:moveTo>
                  <a:pt x="0" y="0"/>
                </a:moveTo>
                <a:lnTo>
                  <a:pt x="0" y="1065125"/>
                </a:lnTo>
                <a:lnTo>
                  <a:pt x="3326004" y="1065125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7" name="자유형 1036"/>
          <p:cNvSpPr/>
          <p:nvPr/>
        </p:nvSpPr>
        <p:spPr>
          <a:xfrm>
            <a:off x="1517301" y="2411604"/>
            <a:ext cx="3376246" cy="1748414"/>
          </a:xfrm>
          <a:custGeom>
            <a:avLst/>
            <a:gdLst>
              <a:gd name="connsiteX0" fmla="*/ 0 w 3376246"/>
              <a:gd name="connsiteY0" fmla="*/ 0 h 1748414"/>
              <a:gd name="connsiteX1" fmla="*/ 0 w 3376246"/>
              <a:gd name="connsiteY1" fmla="*/ 1748414 h 1748414"/>
              <a:gd name="connsiteX2" fmla="*/ 3376246 w 3376246"/>
              <a:gd name="connsiteY2" fmla="*/ 1748414 h 174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76246" h="1748414">
                <a:moveTo>
                  <a:pt x="0" y="0"/>
                </a:moveTo>
                <a:lnTo>
                  <a:pt x="0" y="1748414"/>
                </a:lnTo>
                <a:lnTo>
                  <a:pt x="3376246" y="1748414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8" name="자유형 1037"/>
          <p:cNvSpPr/>
          <p:nvPr/>
        </p:nvSpPr>
        <p:spPr>
          <a:xfrm>
            <a:off x="1436914" y="2421653"/>
            <a:ext cx="3577213" cy="2391507"/>
          </a:xfrm>
          <a:custGeom>
            <a:avLst/>
            <a:gdLst>
              <a:gd name="connsiteX0" fmla="*/ 0 w 3577213"/>
              <a:gd name="connsiteY0" fmla="*/ 0 h 2391507"/>
              <a:gd name="connsiteX1" fmla="*/ 0 w 3577213"/>
              <a:gd name="connsiteY1" fmla="*/ 2391507 h 2391507"/>
              <a:gd name="connsiteX2" fmla="*/ 3577213 w 3577213"/>
              <a:gd name="connsiteY2" fmla="*/ 2391507 h 239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7213" h="2391507">
                <a:moveTo>
                  <a:pt x="0" y="0"/>
                </a:moveTo>
                <a:lnTo>
                  <a:pt x="0" y="2391507"/>
                </a:lnTo>
                <a:lnTo>
                  <a:pt x="3577213" y="2391507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9" name="자유형 1038"/>
          <p:cNvSpPr/>
          <p:nvPr/>
        </p:nvSpPr>
        <p:spPr>
          <a:xfrm>
            <a:off x="1356527" y="2411604"/>
            <a:ext cx="3647552" cy="3034603"/>
          </a:xfrm>
          <a:custGeom>
            <a:avLst/>
            <a:gdLst>
              <a:gd name="connsiteX0" fmla="*/ 0 w 3647552"/>
              <a:gd name="connsiteY0" fmla="*/ 0 h 3034603"/>
              <a:gd name="connsiteX1" fmla="*/ 0 w 3647552"/>
              <a:gd name="connsiteY1" fmla="*/ 3034603 h 3034603"/>
              <a:gd name="connsiteX2" fmla="*/ 3647552 w 3647552"/>
              <a:gd name="connsiteY2" fmla="*/ 3034603 h 3034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7552" h="3034603">
                <a:moveTo>
                  <a:pt x="0" y="0"/>
                </a:moveTo>
                <a:lnTo>
                  <a:pt x="0" y="3034603"/>
                </a:lnTo>
                <a:lnTo>
                  <a:pt x="3647552" y="3034603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0" name="자유형 1039"/>
          <p:cNvSpPr/>
          <p:nvPr/>
        </p:nvSpPr>
        <p:spPr>
          <a:xfrm>
            <a:off x="1256044" y="2421652"/>
            <a:ext cx="3737987" cy="3733725"/>
          </a:xfrm>
          <a:custGeom>
            <a:avLst/>
            <a:gdLst>
              <a:gd name="connsiteX0" fmla="*/ 0 w 3737987"/>
              <a:gd name="connsiteY0" fmla="*/ 0 h 3657600"/>
              <a:gd name="connsiteX1" fmla="*/ 0 w 3737987"/>
              <a:gd name="connsiteY1" fmla="*/ 3657600 h 3657600"/>
              <a:gd name="connsiteX2" fmla="*/ 3737987 w 3737987"/>
              <a:gd name="connsiteY2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37987" h="3657600">
                <a:moveTo>
                  <a:pt x="0" y="0"/>
                </a:moveTo>
                <a:lnTo>
                  <a:pt x="0" y="3657600"/>
                </a:lnTo>
                <a:lnTo>
                  <a:pt x="3737987" y="3657600"/>
                </a:lnTo>
              </a:path>
            </a:pathLst>
          </a:custGeom>
          <a:noFill/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1" name="TextBox 1040"/>
          <p:cNvSpPr txBox="1"/>
          <p:nvPr/>
        </p:nvSpPr>
        <p:spPr>
          <a:xfrm>
            <a:off x="8485724" y="6001488"/>
            <a:ext cx="550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smtClean="0"/>
              <a:t>1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57" name="TextBox 56"/>
          <p:cNvSpPr txBox="1"/>
          <p:nvPr/>
        </p:nvSpPr>
        <p:spPr>
          <a:xfrm>
            <a:off x="8485724" y="5292318"/>
            <a:ext cx="550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2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8485724" y="4659271"/>
            <a:ext cx="550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3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8485724" y="4006129"/>
            <a:ext cx="550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4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8485724" y="3382837"/>
            <a:ext cx="550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5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8488752" y="2719940"/>
            <a:ext cx="550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6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8488752" y="1916071"/>
            <a:ext cx="550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7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63" name="TextBox 62"/>
          <p:cNvSpPr txBox="1"/>
          <p:nvPr/>
        </p:nvSpPr>
        <p:spPr>
          <a:xfrm>
            <a:off x="8488752" y="1171274"/>
            <a:ext cx="550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8</a:t>
            </a:r>
            <a:r>
              <a:rPr lang="ko-KR" altLang="en-US" sz="1400" dirty="0" smtClean="0"/>
              <a:t>층</a:t>
            </a:r>
            <a:endParaRPr lang="ko-KR" altLang="en-US" sz="1400" dirty="0"/>
          </a:p>
        </p:txBody>
      </p:sp>
      <p:sp>
        <p:nvSpPr>
          <p:cNvPr id="1042" name="TextBox 1041"/>
          <p:cNvSpPr txBox="1"/>
          <p:nvPr/>
        </p:nvSpPr>
        <p:spPr>
          <a:xfrm>
            <a:off x="6876256" y="600148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B050"/>
                </a:solidFill>
              </a:rPr>
              <a:t>PDA 6</a:t>
            </a:r>
            <a:r>
              <a:rPr lang="ko-KR" altLang="en-US" sz="1400" dirty="0" smtClean="0">
                <a:solidFill>
                  <a:srgbClr val="00B050"/>
                </a:solidFill>
              </a:rPr>
              <a:t>대 사용</a:t>
            </a:r>
            <a:endParaRPr lang="ko-KR" altLang="en-US" sz="1400" dirty="0">
              <a:solidFill>
                <a:srgbClr val="00B05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907884" y="5292317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B050"/>
                </a:solidFill>
              </a:rPr>
              <a:t>PDA 6</a:t>
            </a:r>
            <a:r>
              <a:rPr lang="ko-KR" altLang="en-US" sz="1400" dirty="0" smtClean="0">
                <a:solidFill>
                  <a:srgbClr val="00B050"/>
                </a:solidFill>
              </a:rPr>
              <a:t>대 사용</a:t>
            </a:r>
            <a:endParaRPr lang="ko-KR" altLang="en-US" sz="1400" dirty="0">
              <a:solidFill>
                <a:srgbClr val="00B05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907884" y="4692192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B050"/>
                </a:solidFill>
              </a:rPr>
              <a:t>PDA 6</a:t>
            </a:r>
            <a:r>
              <a:rPr lang="ko-KR" altLang="en-US" sz="1400" dirty="0" smtClean="0">
                <a:solidFill>
                  <a:srgbClr val="00B050"/>
                </a:solidFill>
              </a:rPr>
              <a:t>대 사용</a:t>
            </a:r>
            <a:endParaRPr lang="ko-KR" altLang="en-US" sz="1400" dirty="0">
              <a:solidFill>
                <a:srgbClr val="00B05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921022" y="403148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B050"/>
                </a:solidFill>
              </a:rPr>
              <a:t>PDA 6</a:t>
            </a:r>
            <a:r>
              <a:rPr lang="ko-KR" altLang="en-US" sz="1400" dirty="0" smtClean="0">
                <a:solidFill>
                  <a:srgbClr val="00B050"/>
                </a:solidFill>
              </a:rPr>
              <a:t>대 사용</a:t>
            </a:r>
            <a:endParaRPr lang="ko-KR" altLang="en-US" sz="1400" dirty="0">
              <a:solidFill>
                <a:srgbClr val="00B05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35643" y="332778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rgbClr val="00B050"/>
                </a:solidFill>
              </a:rPr>
              <a:t>PC 1</a:t>
            </a:r>
            <a:r>
              <a:rPr lang="ko-KR" altLang="en-US" sz="1400" dirty="0" smtClean="0">
                <a:solidFill>
                  <a:srgbClr val="00B050"/>
                </a:solidFill>
              </a:rPr>
              <a:t>대 유선</a:t>
            </a:r>
            <a:r>
              <a:rPr lang="en-US" altLang="ko-KR" sz="1400" dirty="0" smtClean="0">
                <a:solidFill>
                  <a:srgbClr val="00B050"/>
                </a:solidFill>
              </a:rPr>
              <a:t>, </a:t>
            </a:r>
            <a:r>
              <a:rPr lang="ko-KR" altLang="en-US" sz="1400" dirty="0" smtClean="0">
                <a:solidFill>
                  <a:srgbClr val="00B050"/>
                </a:solidFill>
              </a:rPr>
              <a:t>노트북 </a:t>
            </a:r>
            <a:r>
              <a:rPr lang="en-US" altLang="ko-KR" sz="1400" dirty="0" smtClean="0">
                <a:solidFill>
                  <a:srgbClr val="00B050"/>
                </a:solidFill>
              </a:rPr>
              <a:t>3~4</a:t>
            </a:r>
            <a:r>
              <a:rPr lang="ko-KR" altLang="en-US" sz="1400" dirty="0" smtClean="0">
                <a:solidFill>
                  <a:srgbClr val="00B050"/>
                </a:solidFill>
              </a:rPr>
              <a:t>대</a:t>
            </a:r>
            <a:endParaRPr lang="ko-KR" altLang="en-US" sz="1400" dirty="0">
              <a:solidFill>
                <a:srgbClr val="00B05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935643" y="1019052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00B050"/>
                </a:solidFill>
              </a:rPr>
              <a:t>노트북</a:t>
            </a:r>
            <a:r>
              <a:rPr lang="en-US" altLang="ko-KR" sz="1400" dirty="0" smtClean="0">
                <a:solidFill>
                  <a:srgbClr val="00B050"/>
                </a:solidFill>
              </a:rPr>
              <a:t>, </a:t>
            </a:r>
          </a:p>
          <a:p>
            <a:r>
              <a:rPr lang="ko-KR" altLang="en-US" sz="1400" dirty="0" err="1" smtClean="0">
                <a:solidFill>
                  <a:srgbClr val="00B050"/>
                </a:solidFill>
              </a:rPr>
              <a:t>스마트폰</a:t>
            </a:r>
            <a:endParaRPr lang="ko-KR" altLang="en-US" sz="1400" dirty="0">
              <a:solidFill>
                <a:srgbClr val="00B05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957160" y="1851077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00B050"/>
                </a:solidFill>
              </a:rPr>
              <a:t>노트북</a:t>
            </a:r>
            <a:r>
              <a:rPr lang="en-US" altLang="ko-KR" sz="1400" dirty="0" smtClean="0">
                <a:solidFill>
                  <a:srgbClr val="00B050"/>
                </a:solidFill>
              </a:rPr>
              <a:t>,</a:t>
            </a:r>
          </a:p>
          <a:p>
            <a:r>
              <a:rPr lang="ko-KR" altLang="en-US" sz="1400" dirty="0" err="1" smtClean="0">
                <a:solidFill>
                  <a:srgbClr val="00B050"/>
                </a:solidFill>
              </a:rPr>
              <a:t>스마트폰</a:t>
            </a:r>
            <a:endParaRPr lang="ko-KR" altLang="en-US" sz="1400" dirty="0">
              <a:solidFill>
                <a:srgbClr val="00B05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974354" y="2614207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00B050"/>
                </a:solidFill>
              </a:rPr>
              <a:t>노트북</a:t>
            </a:r>
            <a:r>
              <a:rPr lang="en-US" altLang="ko-KR" sz="1400" dirty="0" smtClean="0">
                <a:solidFill>
                  <a:srgbClr val="00B050"/>
                </a:solidFill>
              </a:rPr>
              <a:t>,</a:t>
            </a:r>
          </a:p>
          <a:p>
            <a:r>
              <a:rPr lang="ko-KR" altLang="en-US" sz="1400" dirty="0" err="1" smtClean="0">
                <a:solidFill>
                  <a:srgbClr val="00B050"/>
                </a:solidFill>
              </a:rPr>
              <a:t>스마트폰</a:t>
            </a:r>
            <a:endParaRPr lang="ko-KR" altLang="en-US" sz="1400" dirty="0">
              <a:solidFill>
                <a:srgbClr val="00B05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71164" y="1405587"/>
            <a:ext cx="1215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유</a:t>
            </a:r>
            <a:r>
              <a:rPr lang="ko-KR" altLang="en-US" sz="1200" dirty="0">
                <a:solidFill>
                  <a:srgbClr val="FF0000"/>
                </a:solidFill>
              </a:rPr>
              <a:t>무</a:t>
            </a:r>
            <a:r>
              <a:rPr lang="ko-KR" altLang="en-US" sz="1200" dirty="0" smtClean="0">
                <a:solidFill>
                  <a:srgbClr val="FF0000"/>
                </a:solidFill>
              </a:rPr>
              <a:t>선공유기 </a:t>
            </a:r>
            <a:r>
              <a:rPr lang="en-US" altLang="ko-KR" sz="1200" dirty="0" smtClean="0">
                <a:solidFill>
                  <a:srgbClr val="FF0000"/>
                </a:solidFill>
              </a:rPr>
              <a:t>1</a:t>
            </a:r>
            <a:br>
              <a:rPr lang="en-US" altLang="ko-KR" sz="1200" dirty="0" smtClean="0">
                <a:solidFill>
                  <a:srgbClr val="FF0000"/>
                </a:solidFill>
              </a:rPr>
            </a:br>
            <a:r>
              <a:rPr lang="en-US" altLang="ko-KR" sz="1200" dirty="0" smtClean="0">
                <a:solidFill>
                  <a:srgbClr val="FF0000"/>
                </a:solidFill>
              </a:rPr>
              <a:t>(N6004M)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633" y="2124557"/>
            <a:ext cx="1215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err="1" smtClean="0"/>
              <a:t>스위칭</a:t>
            </a:r>
            <a:r>
              <a:rPr lang="ko-KR" altLang="en-US" sz="1200" dirty="0" smtClean="0"/>
              <a:t> 허브</a:t>
            </a:r>
            <a:endParaRPr lang="ko-KR" altLang="en-US" sz="1200" dirty="0"/>
          </a:p>
        </p:txBody>
      </p:sp>
      <p:sp>
        <p:nvSpPr>
          <p:cNvPr id="74" name="TextBox 73"/>
          <p:cNvSpPr txBox="1"/>
          <p:nvPr/>
        </p:nvSpPr>
        <p:spPr>
          <a:xfrm>
            <a:off x="221157" y="742053"/>
            <a:ext cx="1215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/>
              <a:t>ADSL</a:t>
            </a:r>
            <a:endParaRPr lang="ko-KR" altLang="en-US" sz="1200" dirty="0"/>
          </a:p>
        </p:txBody>
      </p:sp>
      <p:sp>
        <p:nvSpPr>
          <p:cNvPr id="75" name="TextBox 74"/>
          <p:cNvSpPr txBox="1"/>
          <p:nvPr/>
        </p:nvSpPr>
        <p:spPr>
          <a:xfrm>
            <a:off x="5553182" y="1171025"/>
            <a:ext cx="121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유무선공유기 </a:t>
            </a:r>
            <a:r>
              <a:rPr lang="en-US" altLang="ko-KR" sz="1200" dirty="0" smtClean="0">
                <a:solidFill>
                  <a:srgbClr val="FF0000"/>
                </a:solidFill>
              </a:rPr>
              <a:t>2 (N8004R)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573278" y="1974186"/>
            <a:ext cx="121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유무선공유기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3 </a:t>
            </a:r>
            <a:r>
              <a:rPr lang="en-US" altLang="ko-KR" sz="1200" dirty="0" smtClean="0">
                <a:solidFill>
                  <a:srgbClr val="FF0000"/>
                </a:solidFill>
              </a:rPr>
              <a:t>(N8004R)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60253" y="2768321"/>
            <a:ext cx="121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유무선공유기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4 </a:t>
            </a:r>
            <a:r>
              <a:rPr lang="en-US" altLang="ko-KR" sz="1200" dirty="0" smtClean="0">
                <a:solidFill>
                  <a:srgbClr val="FF0000"/>
                </a:solidFill>
              </a:rPr>
              <a:t>(N8004R)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80112" y="3413615"/>
            <a:ext cx="121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유무선공유기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5 </a:t>
            </a:r>
            <a:r>
              <a:rPr lang="en-US" altLang="ko-KR" sz="1200" dirty="0" smtClean="0">
                <a:solidFill>
                  <a:srgbClr val="FF0000"/>
                </a:solidFill>
              </a:rPr>
              <a:t>(N8004R)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88491" y="4062259"/>
            <a:ext cx="121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유무선공유기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6 </a:t>
            </a:r>
            <a:r>
              <a:rPr lang="en-US" altLang="ko-KR" sz="1200" dirty="0" smtClean="0">
                <a:solidFill>
                  <a:srgbClr val="FF0000"/>
                </a:solidFill>
              </a:rPr>
              <a:t>(N8004R)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643363" y="4723517"/>
            <a:ext cx="121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유무선공유기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7 </a:t>
            </a:r>
            <a:r>
              <a:rPr lang="en-US" altLang="ko-KR" sz="1200" dirty="0" smtClean="0">
                <a:solidFill>
                  <a:srgbClr val="FF0000"/>
                </a:solidFill>
              </a:rPr>
              <a:t>(N8004R)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60252" y="5345604"/>
            <a:ext cx="121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유무선공유기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8 </a:t>
            </a:r>
            <a:r>
              <a:rPr lang="en-US" altLang="ko-KR" sz="1200" dirty="0" smtClean="0">
                <a:solidFill>
                  <a:srgbClr val="FF0000"/>
                </a:solidFill>
              </a:rPr>
              <a:t>(N8004R)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08202" y="6046904"/>
            <a:ext cx="121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유무선공유기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rgbClr val="FF0000"/>
                </a:solidFill>
              </a:rPr>
              <a:t>9 </a:t>
            </a:r>
            <a:r>
              <a:rPr lang="en-US" altLang="ko-KR" sz="1200" dirty="0" smtClean="0">
                <a:solidFill>
                  <a:srgbClr val="FF0000"/>
                </a:solidFill>
              </a:rPr>
              <a:t>(N8004R)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37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94</Words>
  <Application>Microsoft Office PowerPoint</Application>
  <PresentationFormat>화면 슬라이드 쇼(4:3)</PresentationFormat>
  <Paragraphs>37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유세종</dc:creator>
  <cp:lastModifiedBy>유세종</cp:lastModifiedBy>
  <cp:revision>5</cp:revision>
  <dcterms:created xsi:type="dcterms:W3CDTF">2016-07-04T06:40:55Z</dcterms:created>
  <dcterms:modified xsi:type="dcterms:W3CDTF">2016-07-04T07:51:55Z</dcterms:modified>
</cp:coreProperties>
</file>