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06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16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499D-719D-468E-89B2-62653C1A935F}" type="datetimeFigureOut">
              <a:rPr lang="ko-KR" altLang="en-US" smtClean="0"/>
              <a:t>2017-02-06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0D9F9-50B8-4F72-93E3-C03F70C343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6755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499D-719D-468E-89B2-62653C1A935F}" type="datetimeFigureOut">
              <a:rPr lang="ko-KR" altLang="en-US" smtClean="0"/>
              <a:t>2017-02-06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0D9F9-50B8-4F72-93E3-C03F70C343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0314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499D-719D-468E-89B2-62653C1A935F}" type="datetimeFigureOut">
              <a:rPr lang="ko-KR" altLang="en-US" smtClean="0"/>
              <a:t>2017-02-06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0D9F9-50B8-4F72-93E3-C03F70C343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5550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499D-719D-468E-89B2-62653C1A935F}" type="datetimeFigureOut">
              <a:rPr lang="ko-KR" altLang="en-US" smtClean="0"/>
              <a:t>2017-02-06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0D9F9-50B8-4F72-93E3-C03F70C343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217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499D-719D-468E-89B2-62653C1A935F}" type="datetimeFigureOut">
              <a:rPr lang="ko-KR" altLang="en-US" smtClean="0"/>
              <a:t>2017-02-06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0D9F9-50B8-4F72-93E3-C03F70C343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015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499D-719D-468E-89B2-62653C1A935F}" type="datetimeFigureOut">
              <a:rPr lang="ko-KR" altLang="en-US" smtClean="0"/>
              <a:t>2017-02-06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0D9F9-50B8-4F72-93E3-C03F70C343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817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499D-719D-468E-89B2-62653C1A935F}" type="datetimeFigureOut">
              <a:rPr lang="ko-KR" altLang="en-US" smtClean="0"/>
              <a:t>2017-02-06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0D9F9-50B8-4F72-93E3-C03F70C343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031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499D-719D-468E-89B2-62653C1A935F}" type="datetimeFigureOut">
              <a:rPr lang="ko-KR" altLang="en-US" smtClean="0"/>
              <a:t>2017-02-06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0D9F9-50B8-4F72-93E3-C03F70C343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6058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499D-719D-468E-89B2-62653C1A935F}" type="datetimeFigureOut">
              <a:rPr lang="ko-KR" altLang="en-US" smtClean="0"/>
              <a:t>2017-02-06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0D9F9-50B8-4F72-93E3-C03F70C343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4778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499D-719D-468E-89B2-62653C1A935F}" type="datetimeFigureOut">
              <a:rPr lang="ko-KR" altLang="en-US" smtClean="0"/>
              <a:t>2017-02-06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0D9F9-50B8-4F72-93E3-C03F70C343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1382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6499D-719D-468E-89B2-62653C1A935F}" type="datetimeFigureOut">
              <a:rPr lang="ko-KR" altLang="en-US" smtClean="0"/>
              <a:t>2017-02-06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0D9F9-50B8-4F72-93E3-C03F70C343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388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6499D-719D-468E-89B2-62653C1A935F}" type="datetimeFigureOut">
              <a:rPr lang="ko-KR" altLang="en-US" smtClean="0"/>
              <a:t>2017-02-06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0D9F9-50B8-4F72-93E3-C03F70C343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6269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smtClean="0"/>
              <a:t>Iptime Extender </a:t>
            </a:r>
            <a:r>
              <a:rPr lang="ko-KR" altLang="en-US" smtClean="0"/>
              <a:t>설정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smtClean="0"/>
              <a:t>무선랜카드 사용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5803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432078"/>
          </a:xfrm>
        </p:spPr>
        <p:txBody>
          <a:bodyPr>
            <a:normAutofit/>
          </a:bodyPr>
          <a:lstStyle/>
          <a:p>
            <a:r>
              <a:rPr lang="en-US" altLang="ko-KR" sz="2000" smtClean="0"/>
              <a:t>Extender </a:t>
            </a:r>
            <a:r>
              <a:rPr lang="ko-KR" altLang="en-US" sz="2000" smtClean="0"/>
              <a:t>초기화</a:t>
            </a:r>
            <a:endParaRPr lang="ko-KR" altLang="en-US" sz="200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432079"/>
            <a:ext cx="10515600" cy="4351338"/>
          </a:xfrm>
        </p:spPr>
        <p:txBody>
          <a:bodyPr>
            <a:normAutofit/>
          </a:bodyPr>
          <a:lstStyle/>
          <a:p>
            <a:r>
              <a:rPr lang="ko-KR" altLang="en-US" sz="1200" smtClean="0"/>
              <a:t>기존에 설치되어 있는 </a:t>
            </a:r>
            <a:r>
              <a:rPr lang="en-US" altLang="ko-KR" sz="1200" smtClean="0"/>
              <a:t>extender</a:t>
            </a:r>
            <a:r>
              <a:rPr lang="ko-KR" altLang="en-US" sz="1200" smtClean="0"/>
              <a:t>는 </a:t>
            </a:r>
            <a:r>
              <a:rPr lang="en-US" altLang="ko-KR" sz="1200" smtClean="0"/>
              <a:t>WPS </a:t>
            </a:r>
            <a:r>
              <a:rPr lang="ko-KR" altLang="en-US" sz="1200" smtClean="0"/>
              <a:t>버튼을 길게 눌러 빠르게 깜박일때 까지 만든다</a:t>
            </a:r>
            <a:r>
              <a:rPr lang="en-US" altLang="ko-KR" sz="1200" smtClean="0"/>
              <a:t>.</a:t>
            </a:r>
          </a:p>
          <a:p>
            <a:r>
              <a:rPr lang="en-US" altLang="ko-KR" sz="1200" smtClean="0"/>
              <a:t>Extender</a:t>
            </a:r>
            <a:r>
              <a:rPr lang="ko-KR" altLang="en-US" sz="1200" smtClean="0"/>
              <a:t>의 기본 </a:t>
            </a:r>
            <a:r>
              <a:rPr lang="en-US" altLang="ko-KR" sz="1200" smtClean="0"/>
              <a:t>IP : 192.168.0.254</a:t>
            </a:r>
          </a:p>
          <a:p>
            <a:r>
              <a:rPr lang="ko-KR" altLang="en-US" sz="1200" smtClean="0"/>
              <a:t>접속하는 노트북의 </a:t>
            </a:r>
            <a:r>
              <a:rPr lang="en-US" altLang="ko-KR" sz="1200" smtClean="0"/>
              <a:t>IP</a:t>
            </a:r>
            <a:r>
              <a:rPr lang="ko-KR" altLang="en-US" sz="1200" smtClean="0"/>
              <a:t>를 </a:t>
            </a:r>
            <a:r>
              <a:rPr lang="en-US" altLang="ko-KR" sz="1200" smtClean="0"/>
              <a:t>192.168.0.X</a:t>
            </a:r>
            <a:r>
              <a:rPr lang="ko-KR" altLang="en-US" sz="1200" smtClean="0"/>
              <a:t>로 설정</a:t>
            </a:r>
            <a:endParaRPr lang="en-US" altLang="ko-KR" sz="1200" smtClean="0"/>
          </a:p>
          <a:p>
            <a:r>
              <a:rPr lang="ko-KR" altLang="en-US" sz="1200" smtClean="0"/>
              <a:t>홈페이지 </a:t>
            </a:r>
            <a:r>
              <a:rPr lang="en-US" altLang="ko-KR" sz="1200" smtClean="0"/>
              <a:t>192.168.0.254</a:t>
            </a:r>
            <a:r>
              <a:rPr lang="ko-KR" altLang="en-US" sz="1200"/>
              <a:t> </a:t>
            </a:r>
            <a:r>
              <a:rPr lang="ko-KR" altLang="en-US" sz="1200" smtClean="0"/>
              <a:t>로 접속</a:t>
            </a:r>
            <a:endParaRPr lang="en-US" altLang="ko-KR" sz="1200" smtClean="0"/>
          </a:p>
          <a:p>
            <a:r>
              <a:rPr lang="ko-KR" altLang="en-US" sz="1200" smtClean="0"/>
              <a:t>익스덴더 설정</a:t>
            </a:r>
            <a:endParaRPr lang="en-US" altLang="ko-KR" sz="1200" smtClean="0"/>
          </a:p>
          <a:p>
            <a:pPr lvl="1">
              <a:buAutoNum type="arabicPeriod"/>
            </a:pPr>
            <a:r>
              <a:rPr lang="ko-KR" altLang="en-US" sz="1000" smtClean="0"/>
              <a:t>동작모드 </a:t>
            </a:r>
            <a:r>
              <a:rPr lang="en-US" altLang="ko-KR" sz="1000" smtClean="0"/>
              <a:t>:: </a:t>
            </a:r>
            <a:r>
              <a:rPr lang="ko-KR" altLang="en-US" sz="1000" smtClean="0"/>
              <a:t>무선클라이언트</a:t>
            </a:r>
            <a:endParaRPr lang="en-US" altLang="ko-KR" sz="1000" smtClean="0"/>
          </a:p>
          <a:p>
            <a:pPr lvl="1">
              <a:buAutoNum type="arabicPeriod"/>
            </a:pPr>
            <a:r>
              <a:rPr lang="ko-KR" altLang="en-US" sz="1000" smtClean="0"/>
              <a:t>연결할</a:t>
            </a:r>
            <a:r>
              <a:rPr lang="en-US" altLang="ko-KR" sz="1000" smtClean="0"/>
              <a:t>AP(SSID) :: </a:t>
            </a:r>
            <a:r>
              <a:rPr lang="en-US" altLang="ko-KR" sz="1000" smtClean="0"/>
              <a:t>*****</a:t>
            </a:r>
            <a:endParaRPr lang="en-US" altLang="ko-KR" sz="1000" smtClean="0"/>
          </a:p>
          <a:p>
            <a:pPr lvl="1">
              <a:buAutoNum type="arabicPeriod"/>
            </a:pPr>
            <a:r>
              <a:rPr lang="ko-KR" altLang="en-US" sz="1000" smtClean="0"/>
              <a:t>인증및 암호화 </a:t>
            </a:r>
            <a:r>
              <a:rPr lang="en-US" altLang="ko-KR" sz="1000" smtClean="0"/>
              <a:t>:: WPA2PSK+AES</a:t>
            </a:r>
          </a:p>
          <a:p>
            <a:pPr lvl="1">
              <a:buAutoNum type="arabicPeriod"/>
            </a:pPr>
            <a:r>
              <a:rPr lang="ko-KR" altLang="en-US" sz="1000" smtClean="0"/>
              <a:t>네트워크 암호 </a:t>
            </a:r>
            <a:r>
              <a:rPr lang="en-US" altLang="ko-KR" sz="1000" smtClean="0"/>
              <a:t>:: </a:t>
            </a:r>
            <a:r>
              <a:rPr lang="en-US" altLang="ko-KR" sz="1000" smtClean="0"/>
              <a:t>*****</a:t>
            </a:r>
            <a:endParaRPr lang="en-US" altLang="ko-KR" sz="1400" smtClean="0"/>
          </a:p>
          <a:p>
            <a:r>
              <a:rPr lang="ko-KR" altLang="en-US" sz="1200" smtClean="0"/>
              <a:t>익스텐더의 </a:t>
            </a:r>
            <a:r>
              <a:rPr lang="en-US" altLang="ko-KR" sz="1200" smtClean="0"/>
              <a:t>IP</a:t>
            </a:r>
            <a:r>
              <a:rPr lang="ko-KR" altLang="en-US" sz="1200" smtClean="0"/>
              <a:t>를 </a:t>
            </a:r>
            <a:r>
              <a:rPr lang="en-US" altLang="ko-KR" sz="1200" smtClean="0"/>
              <a:t>192.168.160.X </a:t>
            </a:r>
            <a:r>
              <a:rPr lang="ko-KR" altLang="en-US" sz="1200" smtClean="0"/>
              <a:t>대역의 </a:t>
            </a:r>
            <a:r>
              <a:rPr lang="en-US" altLang="ko-KR" sz="1200" smtClean="0"/>
              <a:t>IP</a:t>
            </a:r>
            <a:r>
              <a:rPr lang="ko-KR" altLang="en-US" sz="1200" smtClean="0"/>
              <a:t>를 부여 할 필요가 없다</a:t>
            </a:r>
            <a:r>
              <a:rPr lang="en-US" altLang="ko-KR" sz="1200" smtClean="0"/>
              <a:t>.</a:t>
            </a:r>
          </a:p>
          <a:p>
            <a:r>
              <a:rPr lang="ko-KR" altLang="en-US" sz="1200" smtClean="0"/>
              <a:t>익스텐더에 연결되는 클라이언트 </a:t>
            </a:r>
            <a:r>
              <a:rPr lang="en-US" altLang="ko-KR" sz="1200" smtClean="0"/>
              <a:t>PC</a:t>
            </a:r>
            <a:r>
              <a:rPr lang="ko-KR" altLang="en-US" sz="1200" smtClean="0"/>
              <a:t>만 </a:t>
            </a:r>
            <a:r>
              <a:rPr lang="en-US" altLang="ko-KR" sz="1200" smtClean="0"/>
              <a:t>192.168.160.X </a:t>
            </a:r>
            <a:r>
              <a:rPr lang="ko-KR" altLang="en-US" sz="1200" smtClean="0"/>
              <a:t>대역을 사용하면 된다</a:t>
            </a:r>
            <a:r>
              <a:rPr lang="en-US" altLang="ko-KR" sz="1200" smtClean="0"/>
              <a:t>.</a:t>
            </a:r>
          </a:p>
          <a:p>
            <a:r>
              <a:rPr lang="ko-KR" altLang="en-US" sz="1200" smtClean="0"/>
              <a:t>클라이언트 </a:t>
            </a:r>
            <a:r>
              <a:rPr lang="en-US" altLang="ko-KR" sz="1200" smtClean="0"/>
              <a:t>PC</a:t>
            </a:r>
            <a:r>
              <a:rPr lang="ko-KR" altLang="en-US" sz="1200" smtClean="0"/>
              <a:t>에서 스위치 허브 </a:t>
            </a:r>
            <a:r>
              <a:rPr lang="en-US" altLang="ko-KR" sz="1200" smtClean="0"/>
              <a:t>IP</a:t>
            </a:r>
            <a:r>
              <a:rPr lang="ko-KR" altLang="en-US" sz="1200" smtClean="0"/>
              <a:t>로 </a:t>
            </a:r>
            <a:r>
              <a:rPr lang="en-US" altLang="ko-KR" sz="1200" smtClean="0"/>
              <a:t>Ping TEST</a:t>
            </a:r>
          </a:p>
          <a:p>
            <a:r>
              <a:rPr lang="ko-KR" altLang="en-US" sz="1200" smtClean="0"/>
              <a:t>클라이언트 </a:t>
            </a:r>
            <a:r>
              <a:rPr lang="en-US" altLang="ko-KR" sz="1200" smtClean="0"/>
              <a:t>PC</a:t>
            </a:r>
            <a:r>
              <a:rPr lang="ko-KR" altLang="en-US" sz="1200" smtClean="0"/>
              <a:t>에서 </a:t>
            </a:r>
            <a:r>
              <a:rPr lang="en-US" altLang="ko-KR" sz="1200" smtClean="0"/>
              <a:t>GatewayPC</a:t>
            </a:r>
            <a:r>
              <a:rPr lang="ko-KR" altLang="en-US" sz="1200"/>
              <a:t> </a:t>
            </a:r>
            <a:r>
              <a:rPr lang="en-US" altLang="ko-KR" sz="1200" smtClean="0"/>
              <a:t>IP</a:t>
            </a:r>
            <a:r>
              <a:rPr lang="ko-KR" altLang="en-US" sz="1200" smtClean="0"/>
              <a:t>로 </a:t>
            </a:r>
            <a:r>
              <a:rPr lang="en-US" altLang="ko-KR" sz="1200" smtClean="0"/>
              <a:t>Ping TEST</a:t>
            </a:r>
          </a:p>
          <a:p>
            <a:endParaRPr lang="en-US" altLang="ko-KR" sz="1200" smtClean="0"/>
          </a:p>
          <a:p>
            <a:pPr marL="0" indent="0">
              <a:buNone/>
            </a:pPr>
            <a:endParaRPr lang="en-US" altLang="ko-KR" sz="1200" smtClean="0"/>
          </a:p>
          <a:p>
            <a:endParaRPr lang="en-US" altLang="ko-KR" sz="1200" smtClean="0"/>
          </a:p>
        </p:txBody>
      </p:sp>
    </p:spTree>
    <p:extLst>
      <p:ext uri="{BB962C8B-B14F-4D97-AF65-F5344CB8AC3E}">
        <p14:creationId xmlns:p14="http://schemas.microsoft.com/office/powerpoint/2010/main" val="1440897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3064747" y="658167"/>
            <a:ext cx="9023420" cy="535577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41784" y="851925"/>
            <a:ext cx="1618658" cy="619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mtClean="0"/>
              <a:t>GatewayPC</a:t>
            </a: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271394" y="851925"/>
            <a:ext cx="1618658" cy="619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mtClean="0"/>
              <a:t>S/W HUB 2</a:t>
            </a:r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5735351" y="1385799"/>
            <a:ext cx="721297" cy="7212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smtClean="0"/>
              <a:t>AP2_A06</a:t>
            </a:r>
            <a:endParaRPr lang="ko-KR" altLang="en-US" sz="1000"/>
          </a:p>
        </p:txBody>
      </p:sp>
      <p:sp>
        <p:nvSpPr>
          <p:cNvPr id="7" name="타원 6"/>
          <p:cNvSpPr/>
          <p:nvPr/>
        </p:nvSpPr>
        <p:spPr>
          <a:xfrm>
            <a:off x="5735351" y="3068351"/>
            <a:ext cx="721297" cy="7212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smtClean="0"/>
              <a:t>AP2_A07</a:t>
            </a:r>
            <a:endParaRPr lang="ko-KR" altLang="en-US" sz="1000"/>
          </a:p>
        </p:txBody>
      </p:sp>
      <p:sp>
        <p:nvSpPr>
          <p:cNvPr id="8" name="타원 7"/>
          <p:cNvSpPr/>
          <p:nvPr/>
        </p:nvSpPr>
        <p:spPr>
          <a:xfrm>
            <a:off x="5735351" y="4750903"/>
            <a:ext cx="721297" cy="7212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smtClean="0"/>
              <a:t>AP2_A08</a:t>
            </a:r>
            <a:endParaRPr lang="ko-KR" altLang="en-US" sz="1000"/>
          </a:p>
        </p:txBody>
      </p:sp>
      <p:cxnSp>
        <p:nvCxnSpPr>
          <p:cNvPr id="10" name="꺾인 연결선 9"/>
          <p:cNvCxnSpPr>
            <a:stCxn id="5" idx="2"/>
            <a:endCxn id="6" idx="2"/>
          </p:cNvCxnSpPr>
          <p:nvPr/>
        </p:nvCxnSpPr>
        <p:spPr>
          <a:xfrm rot="16200000" flipH="1">
            <a:off x="4770309" y="781405"/>
            <a:ext cx="275457" cy="165462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꺾인 연결선 11"/>
          <p:cNvCxnSpPr>
            <a:stCxn id="5" idx="2"/>
            <a:endCxn id="7" idx="2"/>
          </p:cNvCxnSpPr>
          <p:nvPr/>
        </p:nvCxnSpPr>
        <p:spPr>
          <a:xfrm rot="16200000" flipH="1">
            <a:off x="3929033" y="1622681"/>
            <a:ext cx="1958009" cy="165462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꺾인 연결선 13"/>
          <p:cNvCxnSpPr>
            <a:stCxn id="5" idx="2"/>
            <a:endCxn id="8" idx="2"/>
          </p:cNvCxnSpPr>
          <p:nvPr/>
        </p:nvCxnSpPr>
        <p:spPr>
          <a:xfrm rot="16200000" flipH="1">
            <a:off x="3087757" y="2463957"/>
            <a:ext cx="3640561" cy="165462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>
            <a:stCxn id="5" idx="1"/>
            <a:endCxn id="4" idx="3"/>
          </p:cNvCxnSpPr>
          <p:nvPr/>
        </p:nvCxnSpPr>
        <p:spPr>
          <a:xfrm flipH="1">
            <a:off x="2260442" y="1161458"/>
            <a:ext cx="10109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타원 17"/>
          <p:cNvSpPr/>
          <p:nvPr/>
        </p:nvSpPr>
        <p:spPr>
          <a:xfrm>
            <a:off x="9541394" y="1385799"/>
            <a:ext cx="721297" cy="7212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smtClean="0"/>
              <a:t>Iptime</a:t>
            </a:r>
          </a:p>
          <a:p>
            <a:pPr algn="ctr"/>
            <a:r>
              <a:rPr lang="en-US" altLang="ko-KR" sz="1000" smtClean="0"/>
              <a:t>Extender</a:t>
            </a:r>
            <a:endParaRPr lang="ko-KR" altLang="en-US" sz="1000"/>
          </a:p>
        </p:txBody>
      </p:sp>
      <p:sp>
        <p:nvSpPr>
          <p:cNvPr id="23" name="직사각형 22"/>
          <p:cNvSpPr/>
          <p:nvPr/>
        </p:nvSpPr>
        <p:spPr>
          <a:xfrm>
            <a:off x="10875872" y="1436914"/>
            <a:ext cx="1011156" cy="619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smtClean="0"/>
              <a:t>클라이언트</a:t>
            </a:r>
            <a:endParaRPr lang="en-US" altLang="ko-KR" sz="1200" smtClean="0"/>
          </a:p>
          <a:p>
            <a:pPr algn="ctr"/>
            <a:r>
              <a:rPr lang="en-US" altLang="ko-KR" sz="1200" smtClean="0"/>
              <a:t>PC</a:t>
            </a:r>
            <a:endParaRPr lang="ko-KR" altLang="en-US" sz="1200"/>
          </a:p>
        </p:txBody>
      </p:sp>
      <p:cxnSp>
        <p:nvCxnSpPr>
          <p:cNvPr id="25" name="직선 연결선 24"/>
          <p:cNvCxnSpPr>
            <a:stCxn id="18" idx="6"/>
            <a:endCxn id="23" idx="1"/>
          </p:cNvCxnSpPr>
          <p:nvPr/>
        </p:nvCxnSpPr>
        <p:spPr>
          <a:xfrm flipV="1">
            <a:off x="10262691" y="1746447"/>
            <a:ext cx="61318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0346816" y="1453181"/>
            <a:ext cx="4449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TCP</a:t>
            </a:r>
            <a:endParaRPr lang="ko-KR" altLang="en-US" sz="1200"/>
          </a:p>
        </p:txBody>
      </p:sp>
      <p:sp>
        <p:nvSpPr>
          <p:cNvPr id="27" name="TextBox 26"/>
          <p:cNvSpPr txBox="1"/>
          <p:nvPr/>
        </p:nvSpPr>
        <p:spPr>
          <a:xfrm>
            <a:off x="5206296" y="1470989"/>
            <a:ext cx="4449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TCP</a:t>
            </a:r>
            <a:endParaRPr lang="ko-KR" altLang="en-US" sz="1200"/>
          </a:p>
        </p:txBody>
      </p:sp>
      <p:sp>
        <p:nvSpPr>
          <p:cNvPr id="28" name="TextBox 27"/>
          <p:cNvSpPr txBox="1"/>
          <p:nvPr/>
        </p:nvSpPr>
        <p:spPr>
          <a:xfrm>
            <a:off x="2526143" y="884459"/>
            <a:ext cx="4449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smtClean="0"/>
              <a:t>TCP</a:t>
            </a:r>
            <a:endParaRPr lang="ko-KR" altLang="en-US" sz="1200"/>
          </a:p>
        </p:txBody>
      </p:sp>
      <p:sp>
        <p:nvSpPr>
          <p:cNvPr id="29" name="TextBox 28"/>
          <p:cNvSpPr txBox="1"/>
          <p:nvPr/>
        </p:nvSpPr>
        <p:spPr>
          <a:xfrm>
            <a:off x="8814045" y="2449995"/>
            <a:ext cx="26132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익스덴더 설정</a:t>
            </a:r>
            <a:endParaRPr lang="en-US" altLang="ko-KR" sz="1200" smtClean="0"/>
          </a:p>
          <a:p>
            <a:pPr marL="228600" indent="-228600">
              <a:buAutoNum type="arabicPeriod"/>
            </a:pPr>
            <a:r>
              <a:rPr lang="ko-KR" altLang="en-US" sz="1200" smtClean="0"/>
              <a:t>동작모드 </a:t>
            </a:r>
            <a:r>
              <a:rPr lang="en-US" altLang="ko-KR" sz="1200" smtClean="0"/>
              <a:t>:: </a:t>
            </a:r>
            <a:r>
              <a:rPr lang="ko-KR" altLang="en-US" sz="1200" smtClean="0"/>
              <a:t>무선클라이언트</a:t>
            </a:r>
            <a:endParaRPr lang="en-US" altLang="ko-KR" sz="1200" smtClean="0"/>
          </a:p>
          <a:p>
            <a:pPr marL="228600" indent="-228600">
              <a:buAutoNum type="arabicPeriod"/>
            </a:pPr>
            <a:r>
              <a:rPr lang="ko-KR" altLang="en-US" sz="1200" smtClean="0"/>
              <a:t>연결할</a:t>
            </a:r>
            <a:r>
              <a:rPr lang="en-US" altLang="ko-KR" sz="1200" smtClean="0"/>
              <a:t>AP(SSID) :: AP2_A06</a:t>
            </a:r>
          </a:p>
          <a:p>
            <a:pPr marL="228600" indent="-228600">
              <a:buAutoNum type="arabicPeriod"/>
            </a:pPr>
            <a:r>
              <a:rPr lang="ko-KR" altLang="en-US" sz="1200" smtClean="0"/>
              <a:t>인증및 암호화 </a:t>
            </a:r>
            <a:r>
              <a:rPr lang="en-US" altLang="ko-KR" sz="1200" smtClean="0"/>
              <a:t>:: WPA2PSK+AES</a:t>
            </a:r>
          </a:p>
          <a:p>
            <a:pPr marL="228600" indent="-228600">
              <a:buAutoNum type="arabicPeriod"/>
            </a:pPr>
            <a:r>
              <a:rPr lang="ko-KR" altLang="en-US" sz="1200" smtClean="0"/>
              <a:t>네트워크 암호 </a:t>
            </a:r>
            <a:r>
              <a:rPr lang="en-US" altLang="ko-KR" sz="1200" smtClean="0"/>
              <a:t>:: lsam_1357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773" y="1301999"/>
            <a:ext cx="888896" cy="888896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51846" y="1301999"/>
            <a:ext cx="805422" cy="888896"/>
          </a:xfrm>
          <a:prstGeom prst="rect">
            <a:avLst/>
          </a:prstGeom>
        </p:spPr>
      </p:pic>
      <p:cxnSp>
        <p:nvCxnSpPr>
          <p:cNvPr id="33" name="직선 연결선 32"/>
          <p:cNvCxnSpPr>
            <a:stCxn id="30" idx="3"/>
            <a:endCxn id="31" idx="3"/>
          </p:cNvCxnSpPr>
          <p:nvPr/>
        </p:nvCxnSpPr>
        <p:spPr>
          <a:xfrm>
            <a:off x="7429669" y="1746447"/>
            <a:ext cx="12221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638555" y="145318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와이파이</a:t>
            </a:r>
            <a:endParaRPr lang="ko-KR" altLang="en-US" sz="1200"/>
          </a:p>
        </p:txBody>
      </p:sp>
      <p:sp>
        <p:nvSpPr>
          <p:cNvPr id="36" name="TextBox 35"/>
          <p:cNvSpPr txBox="1"/>
          <p:nvPr/>
        </p:nvSpPr>
        <p:spPr>
          <a:xfrm>
            <a:off x="6479045" y="381168"/>
            <a:ext cx="2194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smtClean="0"/>
              <a:t>3</a:t>
            </a:r>
            <a:r>
              <a:rPr lang="ko-KR" altLang="en-US" sz="1200" smtClean="0"/>
              <a:t>층 </a:t>
            </a:r>
            <a:r>
              <a:rPr lang="en-US" altLang="ko-KR" sz="1200" smtClean="0"/>
              <a:t>AP – </a:t>
            </a:r>
            <a:r>
              <a:rPr lang="ko-KR" altLang="en-US" sz="1200" smtClean="0"/>
              <a:t>익스텐더 연결 구조</a:t>
            </a:r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776465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457199"/>
          </a:xfrm>
        </p:spPr>
        <p:txBody>
          <a:bodyPr>
            <a:normAutofit/>
          </a:bodyPr>
          <a:lstStyle/>
          <a:p>
            <a:r>
              <a:rPr lang="en-US" altLang="ko-KR" sz="2000" smtClean="0"/>
              <a:t>Extender Ping Test </a:t>
            </a:r>
            <a:r>
              <a:rPr lang="ko-KR" altLang="en-US" sz="2000" smtClean="0"/>
              <a:t>문제점</a:t>
            </a:r>
            <a:endParaRPr lang="ko-KR" altLang="en-US" sz="200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457200"/>
            <a:ext cx="10515600" cy="4351338"/>
          </a:xfrm>
        </p:spPr>
        <p:txBody>
          <a:bodyPr>
            <a:normAutofit/>
          </a:bodyPr>
          <a:lstStyle/>
          <a:p>
            <a:r>
              <a:rPr lang="ko-KR" altLang="en-US" sz="1200" smtClean="0"/>
              <a:t>클라이언트 </a:t>
            </a:r>
            <a:r>
              <a:rPr lang="en-US" altLang="ko-KR" sz="1200" smtClean="0"/>
              <a:t>PC</a:t>
            </a:r>
            <a:r>
              <a:rPr lang="ko-KR" altLang="en-US" sz="1200" smtClean="0"/>
              <a:t>에서 상위 </a:t>
            </a:r>
            <a:r>
              <a:rPr lang="en-US" altLang="ko-KR" sz="1200" smtClean="0"/>
              <a:t>Switch HUB / GatewayPC </a:t>
            </a:r>
            <a:r>
              <a:rPr lang="ko-KR" altLang="en-US" sz="1200" smtClean="0"/>
              <a:t>로 </a:t>
            </a:r>
            <a:r>
              <a:rPr lang="en-US" altLang="ko-KR" sz="1200" smtClean="0"/>
              <a:t>Ping</a:t>
            </a:r>
            <a:r>
              <a:rPr lang="ko-KR" altLang="en-US" sz="1200" smtClean="0"/>
              <a:t>을 보내면 응답이 있다</a:t>
            </a:r>
            <a:r>
              <a:rPr lang="en-US" altLang="ko-KR" sz="1200" smtClean="0"/>
              <a:t>.</a:t>
            </a:r>
          </a:p>
          <a:p>
            <a:r>
              <a:rPr lang="ko-KR" altLang="en-US" sz="1200" b="1" smtClean="0">
                <a:solidFill>
                  <a:srgbClr val="FF0000"/>
                </a:solidFill>
              </a:rPr>
              <a:t>클라이언트 </a:t>
            </a:r>
            <a:r>
              <a:rPr lang="en-US" altLang="ko-KR" sz="1200" b="1" smtClean="0">
                <a:solidFill>
                  <a:srgbClr val="FF0000"/>
                </a:solidFill>
              </a:rPr>
              <a:t>PC</a:t>
            </a:r>
            <a:r>
              <a:rPr lang="ko-KR" altLang="en-US" sz="1200" b="1" smtClean="0">
                <a:solidFill>
                  <a:srgbClr val="FF0000"/>
                </a:solidFill>
              </a:rPr>
              <a:t>에서 </a:t>
            </a:r>
            <a:r>
              <a:rPr lang="en-US" altLang="ko-KR" sz="1200" b="1" smtClean="0">
                <a:solidFill>
                  <a:srgbClr val="FF0000"/>
                </a:solidFill>
              </a:rPr>
              <a:t>AP</a:t>
            </a:r>
            <a:r>
              <a:rPr lang="ko-KR" altLang="en-US" sz="1200" b="1" smtClean="0">
                <a:solidFill>
                  <a:srgbClr val="FF0000"/>
                </a:solidFill>
              </a:rPr>
              <a:t>로 </a:t>
            </a:r>
            <a:r>
              <a:rPr lang="en-US" altLang="ko-KR" sz="1200" b="1" smtClean="0">
                <a:solidFill>
                  <a:srgbClr val="FF0000"/>
                </a:solidFill>
              </a:rPr>
              <a:t>Ping</a:t>
            </a:r>
            <a:r>
              <a:rPr lang="ko-KR" altLang="en-US" sz="1200" b="1" smtClean="0">
                <a:solidFill>
                  <a:srgbClr val="FF0000"/>
                </a:solidFill>
              </a:rPr>
              <a:t>을 보내면 응답이 없다</a:t>
            </a:r>
            <a:r>
              <a:rPr lang="en-US" altLang="ko-KR" sz="1200" b="1" smtClean="0">
                <a:solidFill>
                  <a:srgbClr val="FF0000"/>
                </a:solidFill>
              </a:rPr>
              <a:t>.</a:t>
            </a:r>
          </a:p>
          <a:p>
            <a:r>
              <a:rPr lang="en-US" altLang="ko-KR" sz="1200" b="1" smtClean="0">
                <a:solidFill>
                  <a:srgbClr val="FF0000"/>
                </a:solidFill>
              </a:rPr>
              <a:t>GatewayPC</a:t>
            </a:r>
            <a:r>
              <a:rPr lang="ko-KR" altLang="en-US" sz="1200" b="1" smtClean="0">
                <a:solidFill>
                  <a:srgbClr val="FF0000"/>
                </a:solidFill>
              </a:rPr>
              <a:t>에서 클라이언트 </a:t>
            </a:r>
            <a:r>
              <a:rPr lang="en-US" altLang="ko-KR" sz="1200" b="1" smtClean="0">
                <a:solidFill>
                  <a:srgbClr val="FF0000"/>
                </a:solidFill>
              </a:rPr>
              <a:t>PC</a:t>
            </a:r>
            <a:r>
              <a:rPr lang="ko-KR" altLang="en-US" sz="1200" b="1" smtClean="0">
                <a:solidFill>
                  <a:srgbClr val="FF0000"/>
                </a:solidFill>
              </a:rPr>
              <a:t>로 </a:t>
            </a:r>
            <a:r>
              <a:rPr lang="en-US" altLang="ko-KR" sz="1200" b="1" smtClean="0">
                <a:solidFill>
                  <a:srgbClr val="FF0000"/>
                </a:solidFill>
              </a:rPr>
              <a:t>Ping</a:t>
            </a:r>
            <a:r>
              <a:rPr lang="ko-KR" altLang="en-US" sz="1200" b="1" smtClean="0">
                <a:solidFill>
                  <a:srgbClr val="FF0000"/>
                </a:solidFill>
              </a:rPr>
              <a:t>을 보내면 응답이 없다</a:t>
            </a:r>
            <a:r>
              <a:rPr lang="en-US" altLang="ko-KR" sz="1200" b="1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US" altLang="ko-KR" sz="1200" smtClean="0"/>
          </a:p>
          <a:p>
            <a:endParaRPr lang="en-US" altLang="ko-KR" sz="1200" smtClean="0"/>
          </a:p>
        </p:txBody>
      </p:sp>
    </p:spTree>
    <p:extLst>
      <p:ext uri="{BB962C8B-B14F-4D97-AF65-F5344CB8AC3E}">
        <p14:creationId xmlns:p14="http://schemas.microsoft.com/office/powerpoint/2010/main" val="1150531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176</Words>
  <Application>Microsoft Office PowerPoint</Application>
  <PresentationFormat>와이드스크린</PresentationFormat>
  <Paragraphs>40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Iptime Extender 설정</vt:lpstr>
      <vt:lpstr>Extender 초기화</vt:lpstr>
      <vt:lpstr>PowerPoint 프레젠테이션</vt:lpstr>
      <vt:lpstr>Extender Ping Test 문제점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Iptime Extender 설정</dc:title>
  <dc:creator>이개혁</dc:creator>
  <cp:lastModifiedBy>이개혁</cp:lastModifiedBy>
  <cp:revision>5</cp:revision>
  <dcterms:created xsi:type="dcterms:W3CDTF">2017-02-04T04:15:49Z</dcterms:created>
  <dcterms:modified xsi:type="dcterms:W3CDTF">2017-02-06T07:44:59Z</dcterms:modified>
</cp:coreProperties>
</file>