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03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57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156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02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17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03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06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155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25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92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70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BA1A-4D34-4D07-AFBC-7EAF005C8EB7}" type="datetimeFigureOut">
              <a:rPr lang="ko-KR" altLang="en-US" smtClean="0"/>
              <a:t>2017-02-08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F7196-EEDC-4AF0-BB43-303605A32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12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720" y="3769359"/>
            <a:ext cx="5980555" cy="295697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" y="0"/>
            <a:ext cx="5943600" cy="383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07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정예준</dc:creator>
  <cp:lastModifiedBy>정예준</cp:lastModifiedBy>
  <cp:revision>2</cp:revision>
  <dcterms:created xsi:type="dcterms:W3CDTF">2017-02-08T08:10:38Z</dcterms:created>
  <dcterms:modified xsi:type="dcterms:W3CDTF">2017-02-08T08:18:42Z</dcterms:modified>
</cp:coreProperties>
</file>