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/>
    <p:restoredTop sz="94690"/>
  </p:normalViewPr>
  <p:slideViewPr>
    <p:cSldViewPr>
      <p:cViewPr varScale="1">
        <p:scale>
          <a:sx n="107" d="100"/>
          <a:sy n="107" d="100"/>
        </p:scale>
        <p:origin x="968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2D3F-8F65-4EFC-A188-12C3147498CF}" type="datetimeFigureOut">
              <a:rPr lang="ko-KR" altLang="en-US" smtClean="0"/>
              <a:t>2017. 3. 2.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2075-9A4E-45FF-98AF-164B5B9DCB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833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2D3F-8F65-4EFC-A188-12C3147498CF}" type="datetimeFigureOut">
              <a:rPr lang="ko-KR" altLang="en-US" smtClean="0"/>
              <a:t>2017. 3. 2.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2075-9A4E-45FF-98AF-164B5B9DCB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736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2D3F-8F65-4EFC-A188-12C3147498CF}" type="datetimeFigureOut">
              <a:rPr lang="ko-KR" altLang="en-US" smtClean="0"/>
              <a:t>2017. 3. 2.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2075-9A4E-45FF-98AF-164B5B9DCB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6492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2D3F-8F65-4EFC-A188-12C3147498CF}" type="datetimeFigureOut">
              <a:rPr lang="ko-KR" altLang="en-US" smtClean="0"/>
              <a:t>2017. 3. 2.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2075-9A4E-45FF-98AF-164B5B9DCB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280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2D3F-8F65-4EFC-A188-12C3147498CF}" type="datetimeFigureOut">
              <a:rPr lang="ko-KR" altLang="en-US" smtClean="0"/>
              <a:t>2017. 3. 2.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2075-9A4E-45FF-98AF-164B5B9DCB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0947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2D3F-8F65-4EFC-A188-12C3147498CF}" type="datetimeFigureOut">
              <a:rPr lang="ko-KR" altLang="en-US" smtClean="0"/>
              <a:t>2017. 3. 2.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2075-9A4E-45FF-98AF-164B5B9DCB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1931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2D3F-8F65-4EFC-A188-12C3147498CF}" type="datetimeFigureOut">
              <a:rPr lang="ko-KR" altLang="en-US" smtClean="0"/>
              <a:t>2017. 3. 2.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2075-9A4E-45FF-98AF-164B5B9DCB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5574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2D3F-8F65-4EFC-A188-12C3147498CF}" type="datetimeFigureOut">
              <a:rPr lang="ko-KR" altLang="en-US" smtClean="0"/>
              <a:t>2017. 3. 2.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2075-9A4E-45FF-98AF-164B5B9DCB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0316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2D3F-8F65-4EFC-A188-12C3147498CF}" type="datetimeFigureOut">
              <a:rPr lang="ko-KR" altLang="en-US" smtClean="0"/>
              <a:t>2017. 3. 2.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2075-9A4E-45FF-98AF-164B5B9DCB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3246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2D3F-8F65-4EFC-A188-12C3147498CF}" type="datetimeFigureOut">
              <a:rPr lang="ko-KR" altLang="en-US" smtClean="0"/>
              <a:t>2017. 3. 2.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2075-9A4E-45FF-98AF-164B5B9DCB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195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2D3F-8F65-4EFC-A188-12C3147498CF}" type="datetimeFigureOut">
              <a:rPr lang="ko-KR" altLang="en-US" smtClean="0"/>
              <a:t>2017. 3. 2.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2075-9A4E-45FF-98AF-164B5B9DCB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1064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92D3F-8F65-4EFC-A188-12C3147498CF}" type="datetimeFigureOut">
              <a:rPr lang="ko-KR" altLang="en-US" smtClean="0"/>
              <a:t>2017. 3. 2.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F2075-9A4E-45FF-98AF-164B5B9DCB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51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15900" cy="817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6948264" y="2780928"/>
            <a:ext cx="1224136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604448" y="278092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내장 하드디스크 </a:t>
            </a:r>
            <a:r>
              <a:rPr lang="en-US" altLang="ko-KR" dirty="0" smtClean="0">
                <a:solidFill>
                  <a:srgbClr val="FF0000"/>
                </a:solidFill>
              </a:rPr>
              <a:t>2</a:t>
            </a:r>
            <a:r>
              <a:rPr lang="ko-KR" altLang="en-US" dirty="0" smtClean="0">
                <a:solidFill>
                  <a:srgbClr val="FF0000"/>
                </a:solidFill>
              </a:rPr>
              <a:t>를 디스크 그룹에 </a:t>
            </a:r>
            <a:r>
              <a:rPr lang="ko-KR" altLang="en-US" dirty="0" err="1" smtClean="0">
                <a:solidFill>
                  <a:srgbClr val="FF0000"/>
                </a:solidFill>
              </a:rPr>
              <a:t>추가중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605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15900" cy="817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00192" y="2319263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rgbClr val="FF0000"/>
                </a:solidFill>
              </a:rPr>
              <a:t>추가중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(0%) </a:t>
            </a:r>
            <a:r>
              <a:rPr lang="ko-KR" altLang="en-US" dirty="0" smtClean="0">
                <a:solidFill>
                  <a:srgbClr val="FF0000"/>
                </a:solidFill>
              </a:rPr>
              <a:t>에서 잠시 머물다가 에러 메시지 발생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788024" y="2348880"/>
            <a:ext cx="1224136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038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-243408"/>
            <a:ext cx="12915900" cy="817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540552" y="260090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정보 확인을 통해서는 </a:t>
            </a:r>
            <a:r>
              <a:rPr lang="en-US" altLang="ko-KR" dirty="0" smtClean="0">
                <a:solidFill>
                  <a:srgbClr val="FF0000"/>
                </a:solidFill>
              </a:rPr>
              <a:t>‘</a:t>
            </a:r>
            <a:r>
              <a:rPr lang="ko-KR" altLang="en-US" dirty="0" smtClean="0">
                <a:solidFill>
                  <a:srgbClr val="FF0000"/>
                </a:solidFill>
              </a:rPr>
              <a:t>정상</a:t>
            </a:r>
            <a:r>
              <a:rPr lang="en-US" altLang="ko-KR" dirty="0" smtClean="0">
                <a:solidFill>
                  <a:srgbClr val="FF0000"/>
                </a:solidFill>
              </a:rPr>
              <a:t>’</a:t>
            </a:r>
            <a:r>
              <a:rPr lang="ko-KR" altLang="en-US" dirty="0" smtClean="0">
                <a:solidFill>
                  <a:srgbClr val="FF0000"/>
                </a:solidFill>
              </a:rPr>
              <a:t>으로 확인됨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308304" y="2096852"/>
            <a:ext cx="1224136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9003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15900" cy="817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44408" y="278092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정보 확인을 통해서는 </a:t>
            </a:r>
            <a:r>
              <a:rPr lang="en-US" altLang="ko-KR" dirty="0" smtClean="0">
                <a:solidFill>
                  <a:srgbClr val="FF0000"/>
                </a:solidFill>
              </a:rPr>
              <a:t>‘</a:t>
            </a:r>
            <a:r>
              <a:rPr lang="ko-KR" altLang="en-US" dirty="0" smtClean="0">
                <a:solidFill>
                  <a:srgbClr val="FF0000"/>
                </a:solidFill>
              </a:rPr>
              <a:t>정상</a:t>
            </a:r>
            <a:r>
              <a:rPr lang="en-US" altLang="ko-KR" dirty="0" smtClean="0">
                <a:solidFill>
                  <a:srgbClr val="FF0000"/>
                </a:solidFill>
              </a:rPr>
              <a:t>’</a:t>
            </a:r>
            <a:r>
              <a:rPr lang="ko-KR" altLang="en-US" dirty="0" smtClean="0">
                <a:solidFill>
                  <a:srgbClr val="FF0000"/>
                </a:solidFill>
              </a:rPr>
              <a:t>으로 확인됨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012160" y="2276872"/>
            <a:ext cx="1224136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6637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12372975" cy="854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27784" y="5892279"/>
            <a:ext cx="216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rgbClr val="FF0000"/>
                </a:solidFill>
              </a:rPr>
              <a:t>펌웨어</a:t>
            </a:r>
            <a:r>
              <a:rPr lang="ko-KR" altLang="en-US" dirty="0" smtClean="0">
                <a:solidFill>
                  <a:srgbClr val="FF0000"/>
                </a:solidFill>
              </a:rPr>
              <a:t> 업데이트 하고 앞의 작업 동일하게 수행함</a:t>
            </a:r>
            <a:r>
              <a:rPr lang="en-US" altLang="ko-KR" dirty="0" smtClean="0">
                <a:solidFill>
                  <a:srgbClr val="FF0000"/>
                </a:solidFill>
              </a:rPr>
              <a:t>( </a:t>
            </a:r>
            <a:r>
              <a:rPr lang="ko-KR" altLang="en-US" dirty="0" err="1" smtClean="0">
                <a:solidFill>
                  <a:srgbClr val="FF0000"/>
                </a:solidFill>
              </a:rPr>
              <a:t>수차례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</a:p>
          <a:p>
            <a:r>
              <a:rPr lang="ko-KR" altLang="en-US" dirty="0" smtClean="0">
                <a:solidFill>
                  <a:srgbClr val="FF0000"/>
                </a:solidFill>
              </a:rPr>
              <a:t>동일한 결과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87624" y="6353944"/>
            <a:ext cx="1224136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4626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0648"/>
            <a:ext cx="10829925" cy="831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2051720" y="5949280"/>
            <a:ext cx="6120680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228184" y="4335487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시스템 정보에서 확인하면 정상인 것으로 보임</a:t>
            </a:r>
            <a:r>
              <a:rPr lang="en-US" altLang="ko-KR" dirty="0" smtClean="0">
                <a:solidFill>
                  <a:srgbClr val="FF0000"/>
                </a:solidFill>
              </a:rPr>
              <a:t>.  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139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NAS </a:t>
            </a:r>
            <a:r>
              <a:rPr lang="en-US" altLang="ko-KR" dirty="0" err="1" smtClean="0"/>
              <a:t>IIe</a:t>
            </a:r>
            <a:r>
              <a:rPr lang="en-US" altLang="ko-KR" dirty="0" smtClean="0"/>
              <a:t> RAID 1  </a:t>
            </a:r>
            <a:r>
              <a:rPr lang="ko-KR" altLang="en-US" dirty="0" smtClean="0"/>
              <a:t>구성 디스크그룹에 추가 시  에러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ko-KR" altLang="en-US" dirty="0"/>
              <a:t>현재 </a:t>
            </a:r>
            <a:r>
              <a:rPr lang="en-US" altLang="ko-KR" dirty="0"/>
              <a:t>RAID 1  </a:t>
            </a:r>
            <a:r>
              <a:rPr lang="ko-KR" altLang="en-US" dirty="0"/>
              <a:t>구성을 위해 </a:t>
            </a:r>
            <a:r>
              <a:rPr lang="en-US" altLang="ko-KR" dirty="0"/>
              <a:t>2</a:t>
            </a:r>
            <a:r>
              <a:rPr lang="ko-KR" altLang="en-US" dirty="0"/>
              <a:t>번째 하드디스크를 </a:t>
            </a:r>
            <a:r>
              <a:rPr lang="en-US" altLang="ko-KR" dirty="0"/>
              <a:t>'</a:t>
            </a:r>
            <a:r>
              <a:rPr lang="ko-KR" altLang="en-US" dirty="0"/>
              <a:t>디스크추가</a:t>
            </a:r>
            <a:r>
              <a:rPr lang="en-US" altLang="ko-KR" dirty="0"/>
              <a:t>'</a:t>
            </a:r>
            <a:r>
              <a:rPr lang="ko-KR" altLang="en-US" dirty="0"/>
              <a:t>를 통해 </a:t>
            </a:r>
            <a:r>
              <a:rPr lang="ko-KR" altLang="en-US" dirty="0" err="1"/>
              <a:t>수행중인데</a:t>
            </a:r>
            <a:r>
              <a:rPr lang="en-US" altLang="ko-KR" dirty="0"/>
              <a:t>, '</a:t>
            </a:r>
            <a:r>
              <a:rPr lang="ko-KR" altLang="en-US" dirty="0" err="1"/>
              <a:t>추가중</a:t>
            </a:r>
            <a:r>
              <a:rPr lang="en-US" altLang="ko-KR" dirty="0"/>
              <a:t>(0%)' </a:t>
            </a:r>
            <a:r>
              <a:rPr lang="ko-KR" altLang="en-US" dirty="0"/>
              <a:t>화면에서 잠시 머물다가 에러가 발생합니다</a:t>
            </a:r>
            <a:r>
              <a:rPr lang="en-US" altLang="ko-KR" dirty="0"/>
              <a:t>.  </a:t>
            </a:r>
            <a:r>
              <a:rPr lang="ko-KR" altLang="en-US" dirty="0"/>
              <a:t>수 차례 시도해도 동일한 현상이 반복됩니다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참고로 최초 구매 시점에 </a:t>
            </a:r>
            <a:r>
              <a:rPr lang="en-US" altLang="ko-KR" dirty="0"/>
              <a:t>(2016</a:t>
            </a:r>
            <a:r>
              <a:rPr lang="ko-KR" altLang="en-US" dirty="0"/>
              <a:t>년 </a:t>
            </a:r>
            <a:r>
              <a:rPr lang="en-US" altLang="ko-KR" dirty="0"/>
              <a:t>4</a:t>
            </a:r>
            <a:r>
              <a:rPr lang="ko-KR" altLang="en-US" dirty="0"/>
              <a:t>월</a:t>
            </a:r>
            <a:r>
              <a:rPr lang="en-US" altLang="ko-KR" dirty="0"/>
              <a:t>) </a:t>
            </a:r>
            <a:r>
              <a:rPr lang="ko-KR" altLang="en-US" dirty="0" err="1"/>
              <a:t>구성시에</a:t>
            </a:r>
            <a:r>
              <a:rPr lang="ko-KR" altLang="en-US" dirty="0"/>
              <a:t> </a:t>
            </a:r>
            <a:r>
              <a:rPr lang="en-US" altLang="ko-KR" dirty="0"/>
              <a:t>RAID 1 </a:t>
            </a:r>
            <a:r>
              <a:rPr lang="ko-KR" altLang="en-US" dirty="0"/>
              <a:t>으로 구성하였었고</a:t>
            </a:r>
            <a:r>
              <a:rPr lang="en-US" altLang="ko-KR" dirty="0"/>
              <a:t>,  </a:t>
            </a:r>
            <a:r>
              <a:rPr lang="ko-KR" altLang="en-US" dirty="0"/>
              <a:t>그렇게  </a:t>
            </a:r>
            <a:r>
              <a:rPr lang="en-US" altLang="ko-KR" dirty="0"/>
              <a:t>dual</a:t>
            </a:r>
            <a:r>
              <a:rPr lang="ko-KR" altLang="en-US" dirty="0"/>
              <a:t>로 </a:t>
            </a:r>
            <a:r>
              <a:rPr lang="ko-KR" altLang="en-US" dirty="0" err="1"/>
              <a:t>구성된줄</a:t>
            </a:r>
            <a:r>
              <a:rPr lang="ko-KR" altLang="en-US" dirty="0"/>
              <a:t> 알았던 디스크가 </a:t>
            </a:r>
            <a:r>
              <a:rPr lang="ko-KR" altLang="en-US" dirty="0" err="1"/>
              <a:t>관리툴을</a:t>
            </a:r>
            <a:r>
              <a:rPr lang="ko-KR" altLang="en-US" dirty="0"/>
              <a:t> 통해 확인해 보니 두 번째 디스크가 연결이 안되었던 상태로 계속 사용된 것 같습니다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하드 디스크는   </a:t>
            </a:r>
            <a:r>
              <a:rPr lang="en-US" altLang="ko-KR" dirty="0"/>
              <a:t>WD blue 3TB * 2 </a:t>
            </a:r>
            <a:r>
              <a:rPr lang="ko-KR" altLang="en-US" dirty="0"/>
              <a:t>이며 혹시나 해서 </a:t>
            </a:r>
            <a:r>
              <a:rPr lang="ko-KR" altLang="en-US" dirty="0" err="1"/>
              <a:t>펌웨어도</a:t>
            </a:r>
            <a:r>
              <a:rPr lang="ko-KR" altLang="en-US" dirty="0"/>
              <a:t> 업데이트 후 수행하여도 동일한 현상이 계속 발생합니다</a:t>
            </a:r>
            <a:r>
              <a:rPr lang="en-US" altLang="ko-KR" dirty="0"/>
              <a:t>.  (</a:t>
            </a:r>
            <a:r>
              <a:rPr lang="ko-KR" altLang="en-US" dirty="0"/>
              <a:t>첨부 마지막 페이지 보면 </a:t>
            </a:r>
            <a:r>
              <a:rPr lang="ko-KR" altLang="en-US" dirty="0" err="1"/>
              <a:t>펌웨어</a:t>
            </a:r>
            <a:r>
              <a:rPr lang="ko-KR" altLang="en-US" dirty="0"/>
              <a:t> 최신버전임이 확인 가능</a:t>
            </a:r>
            <a:r>
              <a:rPr lang="en-US" altLang="ko-KR" dirty="0"/>
              <a:t>.()</a:t>
            </a:r>
          </a:p>
          <a:p>
            <a:endParaRPr lang="en-US" altLang="ko-KR" dirty="0"/>
          </a:p>
          <a:p>
            <a:r>
              <a:rPr lang="ko-KR" altLang="en-US" dirty="0"/>
              <a:t>자가진단 </a:t>
            </a:r>
            <a:r>
              <a:rPr lang="en-US" altLang="ko-KR" dirty="0"/>
              <a:t>/ Smart </a:t>
            </a:r>
            <a:r>
              <a:rPr lang="ko-KR" altLang="en-US" dirty="0"/>
              <a:t>정보에서는 모두 정상으로 보이고 </a:t>
            </a:r>
            <a:r>
              <a:rPr lang="ko-KR" altLang="en-US" dirty="0" err="1"/>
              <a:t>이상태에서도</a:t>
            </a:r>
            <a:r>
              <a:rPr lang="ko-KR" altLang="en-US" dirty="0"/>
              <a:t> 시스템을 </a:t>
            </a:r>
            <a:r>
              <a:rPr lang="ko-KR" altLang="en-US" dirty="0" err="1"/>
              <a:t>재시작하여</a:t>
            </a:r>
            <a:r>
              <a:rPr lang="ko-KR" altLang="en-US" dirty="0"/>
              <a:t> 시스템 정보를 확인하면  </a:t>
            </a:r>
            <a:r>
              <a:rPr lang="en-US" altLang="ko-KR" dirty="0"/>
              <a:t>RAID1 </a:t>
            </a:r>
            <a:r>
              <a:rPr lang="ko-KR" altLang="en-US" dirty="0"/>
              <a:t>으로 정상 구성한 것 처럼 보인다는 것입니다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지원 요청 드립니다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3902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186</Words>
  <Application>Microsoft Macintosh PowerPoint</Application>
  <PresentationFormat>On-screen Show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NAS IIe RAID 1  구성 디스크그룹에 추가 시  에러</vt:lpstr>
    </vt:vector>
  </TitlesOfParts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방상운</dc:creator>
  <cp:lastModifiedBy>김정은</cp:lastModifiedBy>
  <cp:revision>8</cp:revision>
  <dcterms:created xsi:type="dcterms:W3CDTF">2017-02-25T22:51:49Z</dcterms:created>
  <dcterms:modified xsi:type="dcterms:W3CDTF">2017-03-02T08:17:32Z</dcterms:modified>
</cp:coreProperties>
</file>