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1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76" y="4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84159-71D7-4F11-B0DB-44D09586EB8D}" type="datetimeFigureOut">
              <a:rPr lang="ko-KR" altLang="en-US" smtClean="0"/>
              <a:t>2017-03-28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63E2-9C99-45EC-BDA8-BA6AFFF71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7072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84159-71D7-4F11-B0DB-44D09586EB8D}" type="datetimeFigureOut">
              <a:rPr lang="ko-KR" altLang="en-US" smtClean="0"/>
              <a:t>2017-03-28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63E2-9C99-45EC-BDA8-BA6AFFF71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5682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84159-71D7-4F11-B0DB-44D09586EB8D}" type="datetimeFigureOut">
              <a:rPr lang="ko-KR" altLang="en-US" smtClean="0"/>
              <a:t>2017-03-28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63E2-9C99-45EC-BDA8-BA6AFFF71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007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84159-71D7-4F11-B0DB-44D09586EB8D}" type="datetimeFigureOut">
              <a:rPr lang="ko-KR" altLang="en-US" smtClean="0"/>
              <a:t>2017-03-28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63E2-9C99-45EC-BDA8-BA6AFFF71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5099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84159-71D7-4F11-B0DB-44D09586EB8D}" type="datetimeFigureOut">
              <a:rPr lang="ko-KR" altLang="en-US" smtClean="0"/>
              <a:t>2017-03-28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63E2-9C99-45EC-BDA8-BA6AFFF71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7378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84159-71D7-4F11-B0DB-44D09586EB8D}" type="datetimeFigureOut">
              <a:rPr lang="ko-KR" altLang="en-US" smtClean="0"/>
              <a:t>2017-03-28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63E2-9C99-45EC-BDA8-BA6AFFF71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5020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84159-71D7-4F11-B0DB-44D09586EB8D}" type="datetimeFigureOut">
              <a:rPr lang="ko-KR" altLang="en-US" smtClean="0"/>
              <a:t>2017-03-28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63E2-9C99-45EC-BDA8-BA6AFFF71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221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84159-71D7-4F11-B0DB-44D09586EB8D}" type="datetimeFigureOut">
              <a:rPr lang="ko-KR" altLang="en-US" smtClean="0"/>
              <a:t>2017-03-28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63E2-9C99-45EC-BDA8-BA6AFFF71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7014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84159-71D7-4F11-B0DB-44D09586EB8D}" type="datetimeFigureOut">
              <a:rPr lang="ko-KR" altLang="en-US" smtClean="0"/>
              <a:t>2017-03-28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63E2-9C99-45EC-BDA8-BA6AFFF71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400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84159-71D7-4F11-B0DB-44D09586EB8D}" type="datetimeFigureOut">
              <a:rPr lang="ko-KR" altLang="en-US" smtClean="0"/>
              <a:t>2017-03-28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63E2-9C99-45EC-BDA8-BA6AFFF71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54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84159-71D7-4F11-B0DB-44D09586EB8D}" type="datetimeFigureOut">
              <a:rPr lang="ko-KR" altLang="en-US" smtClean="0"/>
              <a:t>2017-03-28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A63E2-9C99-45EC-BDA8-BA6AFFF71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5759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84159-71D7-4F11-B0DB-44D09586EB8D}" type="datetimeFigureOut">
              <a:rPr lang="ko-KR" altLang="en-US" smtClean="0"/>
              <a:t>2017-03-28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A63E2-9C99-45EC-BDA8-BA6AFFF71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785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21704" t="42426" r="29252" b="37603"/>
          <a:stretch/>
        </p:blipFill>
        <p:spPr>
          <a:xfrm>
            <a:off x="494117" y="789450"/>
            <a:ext cx="10950082" cy="297252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41761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190500"/>
            <a:ext cx="9715500" cy="6477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008507" y="687220"/>
            <a:ext cx="4191473" cy="1948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똑같은 </a:t>
            </a:r>
            <a:r>
              <a:rPr lang="en-US" altLang="ko-KR" dirty="0" err="1" smtClean="0"/>
              <a:t>ssid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이름의 검색 </a:t>
            </a:r>
            <a:r>
              <a:rPr lang="en-US" altLang="ko-KR" dirty="0" smtClean="0"/>
              <a:t>mac </a:t>
            </a:r>
            <a:r>
              <a:rPr lang="ko-KR" altLang="en-US" dirty="0" smtClean="0"/>
              <a:t>주소는 다르게 나옴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4045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020" y="26347"/>
            <a:ext cx="10207960" cy="680530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008507" y="687220"/>
            <a:ext cx="4191473" cy="1948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Ap2_A12 </a:t>
            </a:r>
            <a:r>
              <a:rPr lang="ko-KR" altLang="en-US" dirty="0" err="1" smtClean="0"/>
              <a:t>접속중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전원 </a:t>
            </a:r>
            <a:r>
              <a:rPr lang="en-US" altLang="ko-KR" dirty="0" smtClean="0"/>
              <a:t>OFF </a:t>
            </a:r>
            <a:r>
              <a:rPr lang="ko-KR" altLang="en-US" dirty="0" smtClean="0"/>
              <a:t>후 </a:t>
            </a:r>
            <a:r>
              <a:rPr lang="en-US" altLang="ko-KR" dirty="0" smtClean="0"/>
              <a:t>AP2_A02</a:t>
            </a:r>
            <a:r>
              <a:rPr lang="ko-KR" altLang="en-US" dirty="0" smtClean="0"/>
              <a:t>로 접속 표시됨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61081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600" y="364067"/>
            <a:ext cx="9194800" cy="612986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008507" y="687220"/>
            <a:ext cx="4191473" cy="1948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페이지 </a:t>
            </a:r>
            <a:r>
              <a:rPr lang="ko-KR" altLang="en-US" dirty="0" err="1" smtClean="0"/>
              <a:t>리플레시</a:t>
            </a:r>
            <a:r>
              <a:rPr lang="ko-KR" altLang="en-US" dirty="0" smtClean="0"/>
              <a:t> 후 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A02_A12</a:t>
            </a:r>
            <a:r>
              <a:rPr lang="ko-KR" altLang="en-US" dirty="0" smtClean="0"/>
              <a:t>로</a:t>
            </a:r>
            <a:r>
              <a:rPr lang="en-US" altLang="ko-KR" dirty="0"/>
              <a:t> </a:t>
            </a:r>
            <a:r>
              <a:rPr lang="ko-KR" altLang="en-US" dirty="0" smtClean="0"/>
              <a:t>표시됨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6359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008507" y="687220"/>
            <a:ext cx="4191473" cy="1948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Ap2_A12 </a:t>
            </a:r>
            <a:r>
              <a:rPr lang="ko-KR" altLang="en-US" dirty="0" err="1" smtClean="0"/>
              <a:t>접속중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전원 </a:t>
            </a:r>
            <a:r>
              <a:rPr lang="en-US" altLang="ko-KR" dirty="0" smtClean="0"/>
              <a:t>OFF </a:t>
            </a:r>
            <a:r>
              <a:rPr lang="ko-KR" altLang="en-US" dirty="0" smtClean="0"/>
              <a:t>후 </a:t>
            </a:r>
            <a:r>
              <a:rPr lang="en-US" altLang="ko-KR" dirty="0" smtClean="0"/>
              <a:t>AP2_A07</a:t>
            </a:r>
            <a:r>
              <a:rPr lang="ko-KR" altLang="en-US" dirty="0" smtClean="0"/>
              <a:t>로 접속 표시됨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6312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482600"/>
            <a:ext cx="8839200" cy="58928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008507" y="687220"/>
            <a:ext cx="4191473" cy="1948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Ap2_A12 </a:t>
            </a:r>
            <a:r>
              <a:rPr lang="ko-KR" altLang="en-US" dirty="0" err="1" smtClean="0"/>
              <a:t>접속중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전원 </a:t>
            </a:r>
            <a:r>
              <a:rPr lang="en-US" altLang="ko-KR" dirty="0" smtClean="0"/>
              <a:t>OFF </a:t>
            </a:r>
            <a:r>
              <a:rPr lang="ko-KR" altLang="en-US" dirty="0" smtClean="0"/>
              <a:t>후 </a:t>
            </a:r>
            <a:r>
              <a:rPr lang="en-US" altLang="ko-KR" dirty="0" smtClean="0"/>
              <a:t>AP2_A07</a:t>
            </a:r>
            <a:r>
              <a:rPr lang="ko-KR" altLang="en-US" dirty="0" smtClean="0"/>
              <a:t>로 접속 </a:t>
            </a:r>
            <a:r>
              <a:rPr lang="ko-KR" altLang="en-US" dirty="0" err="1" smtClean="0"/>
              <a:t>표시후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검색 페이지에서도 같은 값으로 표시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47933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47</Words>
  <Application>Microsoft Office PowerPoint</Application>
  <PresentationFormat>와이드스크린</PresentationFormat>
  <Paragraphs>10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이개혁</dc:creator>
  <cp:lastModifiedBy>이개혁</cp:lastModifiedBy>
  <cp:revision>7</cp:revision>
  <dcterms:created xsi:type="dcterms:W3CDTF">2017-03-27T01:46:39Z</dcterms:created>
  <dcterms:modified xsi:type="dcterms:W3CDTF">2017-03-28T08:11:36Z</dcterms:modified>
</cp:coreProperties>
</file>