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26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42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60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32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235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55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96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097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929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49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57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734CA-7CB8-499F-B4A9-A42B1E05FA07}" type="datetimeFigureOut">
              <a:rPr lang="ko-KR" altLang="en-US" smtClean="0"/>
              <a:t>2017-07-14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B0642-5DBC-473C-A379-AD725456D2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68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89" y="692696"/>
            <a:ext cx="7370819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982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2" descr="D:\1.아빠\공유기\20170714_1034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66" y="511001"/>
            <a:ext cx="460516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1.아빠\공유기\20170714_1034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1556792"/>
            <a:ext cx="4686652" cy="503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889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거실</dc:creator>
  <cp:lastModifiedBy>거실</cp:lastModifiedBy>
  <cp:revision>2</cp:revision>
  <dcterms:created xsi:type="dcterms:W3CDTF">2017-07-14T01:36:20Z</dcterms:created>
  <dcterms:modified xsi:type="dcterms:W3CDTF">2017-07-14T01:42:26Z</dcterms:modified>
</cp:coreProperties>
</file>