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110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7760-C5EE-4B77-985F-FFB1EA76205F}" type="datetimeFigureOut">
              <a:rPr lang="ko-KR" altLang="en-US" smtClean="0"/>
              <a:t>2017-10-26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F93E-F642-40DB-B25C-86F8EEABF8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7632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7760-C5EE-4B77-985F-FFB1EA76205F}" type="datetimeFigureOut">
              <a:rPr lang="ko-KR" altLang="en-US" smtClean="0"/>
              <a:t>2017-10-26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F93E-F642-40DB-B25C-86F8EEABF8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66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7760-C5EE-4B77-985F-FFB1EA76205F}" type="datetimeFigureOut">
              <a:rPr lang="ko-KR" altLang="en-US" smtClean="0"/>
              <a:t>2017-10-26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F93E-F642-40DB-B25C-86F8EEABF8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7678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7760-C5EE-4B77-985F-FFB1EA76205F}" type="datetimeFigureOut">
              <a:rPr lang="ko-KR" altLang="en-US" smtClean="0"/>
              <a:t>2017-10-26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F93E-F642-40DB-B25C-86F8EEABF8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499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7760-C5EE-4B77-985F-FFB1EA76205F}" type="datetimeFigureOut">
              <a:rPr lang="ko-KR" altLang="en-US" smtClean="0"/>
              <a:t>2017-10-26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F93E-F642-40DB-B25C-86F8EEABF8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0409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7760-C5EE-4B77-985F-FFB1EA76205F}" type="datetimeFigureOut">
              <a:rPr lang="ko-KR" altLang="en-US" smtClean="0"/>
              <a:t>2017-10-26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F93E-F642-40DB-B25C-86F8EEABF8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97108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7760-C5EE-4B77-985F-FFB1EA76205F}" type="datetimeFigureOut">
              <a:rPr lang="ko-KR" altLang="en-US" smtClean="0"/>
              <a:t>2017-10-26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F93E-F642-40DB-B25C-86F8EEABF8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4328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7760-C5EE-4B77-985F-FFB1EA76205F}" type="datetimeFigureOut">
              <a:rPr lang="ko-KR" altLang="en-US" smtClean="0"/>
              <a:t>2017-10-26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F93E-F642-40DB-B25C-86F8EEABF8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8420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7760-C5EE-4B77-985F-FFB1EA76205F}" type="datetimeFigureOut">
              <a:rPr lang="ko-KR" altLang="en-US" smtClean="0"/>
              <a:t>2017-10-26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F93E-F642-40DB-B25C-86F8EEABF8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153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7760-C5EE-4B77-985F-FFB1EA76205F}" type="datetimeFigureOut">
              <a:rPr lang="ko-KR" altLang="en-US" smtClean="0"/>
              <a:t>2017-10-26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F93E-F642-40DB-B25C-86F8EEABF8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23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67760-C5EE-4B77-985F-FFB1EA76205F}" type="datetimeFigureOut">
              <a:rPr lang="ko-KR" altLang="en-US" smtClean="0"/>
              <a:t>2017-10-26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CF93E-F642-40DB-B25C-86F8EEABF8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010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67760-C5EE-4B77-985F-FFB1EA76205F}" type="datetimeFigureOut">
              <a:rPr lang="ko-KR" altLang="en-US" smtClean="0"/>
              <a:t>2017-10-26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CF93E-F642-40DB-B25C-86F8EEABF8E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901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952" y="715876"/>
            <a:ext cx="10410825" cy="5867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5952" y="166255"/>
            <a:ext cx="2618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공유기 </a:t>
            </a:r>
            <a:r>
              <a:rPr lang="ko-KR" altLang="en-US" dirty="0" err="1" smtClean="0"/>
              <a:t>설정정보</a:t>
            </a:r>
            <a:r>
              <a:rPr lang="ko-KR" altLang="en-US" dirty="0" smtClean="0"/>
              <a:t> </a:t>
            </a:r>
            <a:r>
              <a:rPr lang="en-US" altLang="ko-KR" dirty="0" smtClean="0"/>
              <a:t>: IP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2831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09" y="611702"/>
            <a:ext cx="10410825" cy="5848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5952" y="166255"/>
            <a:ext cx="42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공유기 </a:t>
            </a:r>
            <a:r>
              <a:rPr lang="ko-KR" altLang="en-US" dirty="0" err="1" smtClean="0"/>
              <a:t>설정정보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포트포워드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4963886" y="1591294"/>
            <a:ext cx="1359724" cy="12528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963886" y="1216024"/>
            <a:ext cx="1181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rgbClr val="FF0000"/>
                </a:solidFill>
              </a:rPr>
              <a:t>NAS IP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122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5952" y="166255"/>
            <a:ext cx="421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NAS </a:t>
            </a:r>
            <a:r>
              <a:rPr lang="ko-KR" altLang="en-US" dirty="0" err="1" smtClean="0"/>
              <a:t>설정정보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포트포워드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10" y="623453"/>
            <a:ext cx="7287103" cy="602017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694" y="3286080"/>
            <a:ext cx="7064792" cy="2537174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0134" y="483533"/>
            <a:ext cx="5628904" cy="2279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888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14</Words>
  <Application>Microsoft Office PowerPoint</Application>
  <PresentationFormat>와이드스크린</PresentationFormat>
  <Paragraphs>4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choi</dc:creator>
  <cp:lastModifiedBy>choi</cp:lastModifiedBy>
  <cp:revision>3</cp:revision>
  <dcterms:created xsi:type="dcterms:W3CDTF">2017-10-26T02:32:10Z</dcterms:created>
  <dcterms:modified xsi:type="dcterms:W3CDTF">2017-10-26T02:37:26Z</dcterms:modified>
</cp:coreProperties>
</file>