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59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853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26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82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30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082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032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38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23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814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62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E1154-1BBD-4E45-B121-17DCD6F59BCC}" type="datetimeFigureOut">
              <a:rPr lang="ko-KR" altLang="en-US" smtClean="0"/>
              <a:t>2018-01-22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9FAEE-8971-4F38-91B2-5C56D20B34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6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/>
          <p:cNvSpPr/>
          <p:nvPr/>
        </p:nvSpPr>
        <p:spPr>
          <a:xfrm>
            <a:off x="7999062" y="4616828"/>
            <a:ext cx="3205114" cy="593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무선랜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575454" y="1998482"/>
            <a:ext cx="1470581" cy="575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r>
              <a:rPr lang="ko-KR" altLang="en-US" dirty="0" smtClean="0"/>
              <a:t>번 </a:t>
            </a:r>
            <a:r>
              <a:rPr lang="en-US" altLang="ko-KR" dirty="0" smtClean="0"/>
              <a:t>6003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299041" y="1998482"/>
            <a:ext cx="1470581" cy="575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r>
              <a:rPr lang="ko-KR" altLang="en-US" dirty="0" smtClean="0"/>
              <a:t>번 </a:t>
            </a:r>
            <a:r>
              <a:rPr lang="en-US" altLang="ko-KR" dirty="0" smtClean="0"/>
              <a:t>6003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768105" y="1998482"/>
            <a:ext cx="1470581" cy="575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r>
              <a:rPr lang="ko-KR" altLang="en-US" dirty="0" smtClean="0"/>
              <a:t>번 </a:t>
            </a:r>
            <a:r>
              <a:rPr lang="en-US" altLang="ko-KR" dirty="0" smtClean="0"/>
              <a:t>5007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432534" y="273377"/>
            <a:ext cx="4025246" cy="593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LG </a:t>
            </a:r>
            <a:r>
              <a:rPr lang="ko-KR" altLang="en-US" dirty="0" smtClean="0"/>
              <a:t>광케이블</a:t>
            </a:r>
            <a:endParaRPr lang="ko-KR" altLang="en-US" dirty="0"/>
          </a:p>
        </p:txBody>
      </p:sp>
      <p:cxnSp>
        <p:nvCxnSpPr>
          <p:cNvPr id="11" name="꺾인 연결선 10"/>
          <p:cNvCxnSpPr>
            <a:stCxn id="7" idx="2"/>
            <a:endCxn id="4" idx="0"/>
          </p:cNvCxnSpPr>
          <p:nvPr/>
        </p:nvCxnSpPr>
        <p:spPr>
          <a:xfrm rot="5400000">
            <a:off x="2312343" y="-134332"/>
            <a:ext cx="1131216" cy="313441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꺾인 연결선 12"/>
          <p:cNvCxnSpPr>
            <a:stCxn id="7" idx="2"/>
            <a:endCxn id="5" idx="0"/>
          </p:cNvCxnSpPr>
          <p:nvPr/>
        </p:nvCxnSpPr>
        <p:spPr>
          <a:xfrm rot="16200000" flipH="1">
            <a:off x="4174136" y="1138286"/>
            <a:ext cx="1131216" cy="58917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7" idx="2"/>
            <a:endCxn id="6" idx="0"/>
          </p:cNvCxnSpPr>
          <p:nvPr/>
        </p:nvCxnSpPr>
        <p:spPr>
          <a:xfrm rot="16200000" flipH="1">
            <a:off x="5908668" y="-596246"/>
            <a:ext cx="1131216" cy="405823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575454" y="4616829"/>
            <a:ext cx="3205114" cy="593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r>
              <a:rPr lang="ko-KR" altLang="en-US" dirty="0" smtClean="0"/>
              <a:t>층 </a:t>
            </a:r>
            <a:r>
              <a:rPr lang="en-US" altLang="ko-KR" dirty="0" smtClean="0"/>
              <a:t>switch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4299041" y="4616828"/>
            <a:ext cx="3205114" cy="5938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5</a:t>
            </a:r>
            <a:r>
              <a:rPr lang="ko-KR" altLang="en-US" dirty="0" smtClean="0"/>
              <a:t>층 </a:t>
            </a:r>
            <a:r>
              <a:rPr lang="en-US" altLang="ko-KR" dirty="0" smtClean="0"/>
              <a:t>switch</a:t>
            </a:r>
            <a:endParaRPr lang="ko-KR" altLang="en-US" dirty="0"/>
          </a:p>
        </p:txBody>
      </p:sp>
      <p:cxnSp>
        <p:nvCxnSpPr>
          <p:cNvPr id="20" name="꺾인 연결선 19"/>
          <p:cNvCxnSpPr>
            <a:stCxn id="4" idx="2"/>
            <a:endCxn id="17" idx="0"/>
          </p:cNvCxnSpPr>
          <p:nvPr/>
        </p:nvCxnSpPr>
        <p:spPr>
          <a:xfrm rot="16200000" flipH="1">
            <a:off x="722723" y="3161540"/>
            <a:ext cx="2043311" cy="86726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꺾인 연결선 22"/>
          <p:cNvCxnSpPr>
            <a:stCxn id="5" idx="2"/>
            <a:endCxn id="18" idx="0"/>
          </p:cNvCxnSpPr>
          <p:nvPr/>
        </p:nvCxnSpPr>
        <p:spPr>
          <a:xfrm rot="16200000" flipH="1">
            <a:off x="4446310" y="3161540"/>
            <a:ext cx="2043310" cy="8672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285108" y="1140643"/>
            <a:ext cx="3205112" cy="565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WAN 1 : WAN </a:t>
            </a:r>
            <a:r>
              <a:rPr lang="ko-KR" altLang="en-US" dirty="0" smtClean="0">
                <a:solidFill>
                  <a:srgbClr val="FF0000"/>
                </a:solidFill>
              </a:rPr>
              <a:t>포트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연결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487578" y="1140643"/>
            <a:ext cx="2922308" cy="565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>
                <a:solidFill>
                  <a:srgbClr val="FF0000"/>
                </a:solidFill>
              </a:rPr>
              <a:t>WAN 2 : WAN </a:t>
            </a:r>
            <a:r>
              <a:rPr lang="ko-KR" altLang="en-US" dirty="0" smtClean="0">
                <a:solidFill>
                  <a:srgbClr val="FF0000"/>
                </a:solidFill>
              </a:rPr>
              <a:t>포트 연결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999062" y="1140643"/>
            <a:ext cx="3075338" cy="565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>
                <a:solidFill>
                  <a:srgbClr val="FF0000"/>
                </a:solidFill>
              </a:rPr>
              <a:t>WAN 3 : WAN </a:t>
            </a:r>
            <a:r>
              <a:rPr lang="ko-KR" altLang="en-US" dirty="0" smtClean="0">
                <a:solidFill>
                  <a:srgbClr val="FF0000"/>
                </a:solidFill>
              </a:rPr>
              <a:t>포트 연결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079027" y="1993768"/>
            <a:ext cx="2148997" cy="579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211.45.124.1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799947" y="1993768"/>
            <a:ext cx="1897142" cy="579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211.45.124.200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245283" y="1993768"/>
            <a:ext cx="1991886" cy="5797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211.45.124.201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33" name="꺾인 연결선 32"/>
          <p:cNvCxnSpPr>
            <a:stCxn id="4" idx="2"/>
            <a:endCxn id="5" idx="2"/>
          </p:cNvCxnSpPr>
          <p:nvPr/>
        </p:nvCxnSpPr>
        <p:spPr>
          <a:xfrm rot="16200000" flipH="1">
            <a:off x="3172538" y="711724"/>
            <a:ext cx="12700" cy="3723587"/>
          </a:xfrm>
          <a:prstGeom prst="bentConnector3">
            <a:avLst>
              <a:gd name="adj1" fmla="val 412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꺾인 연결선 40"/>
          <p:cNvCxnSpPr>
            <a:stCxn id="5" idx="2"/>
            <a:endCxn id="6" idx="2"/>
          </p:cNvCxnSpPr>
          <p:nvPr/>
        </p:nvCxnSpPr>
        <p:spPr>
          <a:xfrm rot="16200000" flipH="1">
            <a:off x="6768864" y="838986"/>
            <a:ext cx="12700" cy="3469064"/>
          </a:xfrm>
          <a:prstGeom prst="bentConnector3">
            <a:avLst>
              <a:gd name="adj1" fmla="val 412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5159708" y="2684963"/>
            <a:ext cx="3211608" cy="565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1</a:t>
            </a:r>
            <a:r>
              <a:rPr lang="ko-KR" altLang="en-US" dirty="0" smtClean="0">
                <a:solidFill>
                  <a:srgbClr val="FF0000"/>
                </a:solidFill>
              </a:rPr>
              <a:t>번 공유기</a:t>
            </a:r>
            <a:r>
              <a:rPr lang="en-US" altLang="ko-KR" dirty="0" smtClean="0">
                <a:solidFill>
                  <a:srgbClr val="FF0000"/>
                </a:solidFill>
              </a:rPr>
              <a:t>HUB PORT </a:t>
            </a:r>
            <a:r>
              <a:rPr lang="ko-KR" altLang="en-US" dirty="0" smtClean="0">
                <a:solidFill>
                  <a:srgbClr val="FF0000"/>
                </a:solidFill>
              </a:rPr>
              <a:t>연결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DHCP </a:t>
            </a:r>
            <a:r>
              <a:rPr lang="ko-KR" altLang="en-US" dirty="0" smtClean="0">
                <a:solidFill>
                  <a:srgbClr val="FF0000"/>
                </a:solidFill>
              </a:rPr>
              <a:t>중지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568202" y="2684963"/>
            <a:ext cx="1543063" cy="565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DHCP </a:t>
            </a:r>
            <a:r>
              <a:rPr lang="ko-KR" altLang="en-US" dirty="0" smtClean="0">
                <a:solidFill>
                  <a:srgbClr val="FF0000"/>
                </a:solidFill>
              </a:rPr>
              <a:t>중지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1432560" y="5720080"/>
            <a:ext cx="6264529" cy="904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PC &amp; </a:t>
            </a:r>
            <a:r>
              <a:rPr lang="ko-KR" altLang="en-US" dirty="0" smtClean="0"/>
              <a:t>프린터 고정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사용</a:t>
            </a:r>
            <a:endParaRPr lang="ko-KR" altLang="en-US" dirty="0"/>
          </a:p>
        </p:txBody>
      </p:sp>
      <p:cxnSp>
        <p:nvCxnSpPr>
          <p:cNvPr id="51" name="직선 연결선 50"/>
          <p:cNvCxnSpPr>
            <a:stCxn id="17" idx="2"/>
          </p:cNvCxnSpPr>
          <p:nvPr/>
        </p:nvCxnSpPr>
        <p:spPr>
          <a:xfrm>
            <a:off x="2178011" y="5210718"/>
            <a:ext cx="0" cy="631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3178888" y="5210717"/>
            <a:ext cx="0" cy="509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꺾인 연결선 58"/>
          <p:cNvCxnSpPr/>
          <p:nvPr/>
        </p:nvCxnSpPr>
        <p:spPr>
          <a:xfrm rot="16200000" flipH="1">
            <a:off x="4721865" y="5523182"/>
            <a:ext cx="631283" cy="635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꺾인 연결선 62"/>
          <p:cNvCxnSpPr/>
          <p:nvPr/>
        </p:nvCxnSpPr>
        <p:spPr>
          <a:xfrm rot="5400000">
            <a:off x="6432876" y="5526357"/>
            <a:ext cx="631284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>
            <a:off x="0" y="3901440"/>
            <a:ext cx="11237169" cy="29565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트래픽 분산을 목적으로 공유기를 </a:t>
            </a:r>
            <a:r>
              <a:rPr lang="en-US" altLang="ko-KR" dirty="0" smtClean="0">
                <a:solidFill>
                  <a:srgbClr val="FF0000"/>
                </a:solidFill>
              </a:rPr>
              <a:t>3</a:t>
            </a:r>
            <a:r>
              <a:rPr lang="ko-KR" altLang="en-US" dirty="0" smtClean="0">
                <a:solidFill>
                  <a:srgbClr val="FF0000"/>
                </a:solidFill>
              </a:rPr>
              <a:t>대 사용하려고 하는데 이와 같이 구성하면 같은 네트웍으로 묶이 나요</a:t>
            </a:r>
            <a:r>
              <a:rPr lang="en-US" altLang="ko-KR" dirty="0" smtClean="0">
                <a:solidFill>
                  <a:srgbClr val="FF0000"/>
                </a:solidFill>
              </a:rPr>
              <a:t>???</a:t>
            </a:r>
          </a:p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그리고 트래픽 분산 효과를 볼 수 있나요</a:t>
            </a:r>
            <a:r>
              <a:rPr lang="en-US" altLang="ko-KR" dirty="0" smtClean="0">
                <a:solidFill>
                  <a:srgbClr val="FF0000"/>
                </a:solidFill>
              </a:rPr>
              <a:t>??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70" name="꺾인 연결선 69"/>
          <p:cNvCxnSpPr>
            <a:endCxn id="66" idx="0"/>
          </p:cNvCxnSpPr>
          <p:nvPr/>
        </p:nvCxnSpPr>
        <p:spPr>
          <a:xfrm rot="16200000" flipH="1">
            <a:off x="8089750" y="3104958"/>
            <a:ext cx="1931865" cy="10918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/>
          <p:cNvSpPr/>
          <p:nvPr/>
        </p:nvSpPr>
        <p:spPr>
          <a:xfrm>
            <a:off x="8635422" y="2671868"/>
            <a:ext cx="3211608" cy="5656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2</a:t>
            </a:r>
            <a:r>
              <a:rPr lang="ko-KR" altLang="en-US" dirty="0" smtClean="0">
                <a:solidFill>
                  <a:srgbClr val="FF0000"/>
                </a:solidFill>
              </a:rPr>
              <a:t>번 공유기 </a:t>
            </a:r>
            <a:r>
              <a:rPr lang="en-US" altLang="ko-KR" dirty="0" smtClean="0">
                <a:solidFill>
                  <a:srgbClr val="FF0000"/>
                </a:solidFill>
              </a:rPr>
              <a:t>HUB PORT </a:t>
            </a:r>
            <a:r>
              <a:rPr lang="ko-KR" altLang="en-US" dirty="0" smtClean="0">
                <a:solidFill>
                  <a:srgbClr val="FF0000"/>
                </a:solidFill>
              </a:rPr>
              <a:t>연결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DHCP </a:t>
            </a:r>
            <a:r>
              <a:rPr lang="ko-KR" altLang="en-US" dirty="0" smtClean="0">
                <a:solidFill>
                  <a:srgbClr val="FF0000"/>
                </a:solidFill>
              </a:rPr>
              <a:t>중지</a:t>
            </a:r>
          </a:p>
        </p:txBody>
      </p:sp>
    </p:spTree>
    <p:extLst>
      <p:ext uri="{BB962C8B-B14F-4D97-AF65-F5344CB8AC3E}">
        <p14:creationId xmlns:p14="http://schemas.microsoft.com/office/powerpoint/2010/main" val="254433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87</Words>
  <Application>Microsoft Office PowerPoint</Application>
  <PresentationFormat>와이드스크린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3</cp:revision>
  <dcterms:created xsi:type="dcterms:W3CDTF">2018-01-22T02:36:55Z</dcterms:created>
  <dcterms:modified xsi:type="dcterms:W3CDTF">2018-01-22T02:54:06Z</dcterms:modified>
</cp:coreProperties>
</file>