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90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DEAE47-E019-4FB0-B642-838AF217D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4139C00-2027-4A13-AAEA-1A9C99FD8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700315-5D40-478B-A7BC-2A65C5EA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3275A3-5B46-4A6F-8F94-061BC4FF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611054-1887-4B26-A59C-E4BD805C8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21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0F0EC7-0067-4170-AF8A-F7935613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9EE5F8-C4E9-4B67-90C3-EF048C5DE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94BC5C-8BDF-4504-81B8-BFE905D21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C49485-3C22-4623-9976-44FE422B5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BE1052-3724-4D7F-BB18-8C59013B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26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745E9A-DE7B-4CA9-B2C8-2380213B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5638BA1-0BD8-456D-8088-573F791AB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63B65D-327F-4386-80EA-73ED6BD70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331B0F-BF88-4DC0-9427-85EDA465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3143052-17F9-413F-84E8-5B43B700A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324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DBFE4F-0D2E-4625-B6E2-A816ACE7C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34F6314-502C-4122-A5E1-21FC62BA3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BE5D01-593F-4A90-828D-DA2279E17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711FB5-A19E-4DB6-B772-9CA98670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C6E96BE-3A95-4C46-85CE-5CFE2B55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6BE36C-5AF9-4BF5-95C6-3CB96C96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4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5807EF-C284-4EDC-A949-5AAD13E5C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C99C36-B366-4588-BC25-2EDE1230F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A0ABFE7-01B9-41A3-A958-2C05B6E62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582F5C0-E650-48B8-A41C-2DD440138C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56D370A-4CF5-4DFF-AB28-964542643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C9458A4-D0D5-4138-A67E-2D8B1D8C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80A0D25-FFB7-4E1D-8EFA-01E5BFA9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CE3A540-D2F2-4AE5-A178-34BE8BDCD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53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A1A5A9-3622-4714-B5C5-201DACB9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0F04F05-2384-4C5B-A275-01594F7D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EAD57F-A0A3-4E75-A92A-A47112D8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5E0359B-19B2-40F1-8DC8-78ED3F6A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85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EC4F60E-8C4D-4C25-8B9D-74480C09F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05B587A-B096-4900-B4ED-5F746886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C5252F-5B96-47F4-ACA5-E0201C42C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01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C0B441-027F-4912-AAC4-3C8EEE419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849AB8-15DA-4C7D-87E5-FB06D9EFC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DC8173F-CEB0-41D1-A928-04CA0E16E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6B61111-8245-4E49-A52D-CEED71FAF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6869CB-D55D-41A7-A7AB-58DBC5FC5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5BF945E-7DCD-4E3A-833C-5FEAE8893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577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1254A-5CC3-4750-A0B2-7C416B9F7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02086F8-753F-4BFB-850E-07867128E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5D875E-3314-4360-A3D7-4B3678F98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CC58CC-C24E-498D-A4B4-EBCE10E69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B4910D-B9B6-4742-85EC-25425B25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F828DE-333C-4B28-A530-F40EC867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18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E44D3C-3E46-4132-8193-31C131C3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7953DD3-650E-41B3-8370-4A2717806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8F330B-9440-4BC5-A420-E6CCFE04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9D432D-D939-4648-8021-6505C9289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AC39ED-0B4A-4B3E-BCEE-2AB6185EF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816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BF7D2E7-2930-42BD-8423-F69A4BC6E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9E45E00-46D9-40B3-8BE0-B9FF06C06D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12E5B8-43E9-481F-920D-038E3FF1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CB9938-9BE7-42A5-97EB-F8F04C33D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F9959D-944B-4E71-859E-4ED01DCCA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952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1ABAB81-EF20-41C8-B5E5-0035CC7F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B7F965F-549A-4909-ABC6-67C5DEED6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B1AA7A-3E01-444F-BC1B-A6DEA86E3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619A-1964-440A-BA0F-208330E854F2}" type="datetimeFigureOut">
              <a:rPr lang="ko-KR" altLang="en-US" smtClean="0"/>
              <a:t>2018-04-04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D4950F-47CC-4F32-A0B8-390D54740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D336B4-EE7A-4946-ACB7-6AD5B54BA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C928E-825B-47EE-B4CB-6B5D84E765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24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A05733B-040C-42FF-B415-061D9C2202C8}"/>
              </a:ext>
            </a:extLst>
          </p:cNvPr>
          <p:cNvSpPr/>
          <p:nvPr/>
        </p:nvSpPr>
        <p:spPr>
          <a:xfrm>
            <a:off x="3937303" y="1159140"/>
            <a:ext cx="968189" cy="623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iptime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8BE737E-80F3-491A-BDEB-E539DD9728EE}"/>
              </a:ext>
            </a:extLst>
          </p:cNvPr>
          <p:cNvSpPr/>
          <p:nvPr/>
        </p:nvSpPr>
        <p:spPr>
          <a:xfrm>
            <a:off x="3937303" y="2116568"/>
            <a:ext cx="968189" cy="623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client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743176E-F6BB-442E-9D66-132B293D4F6A}"/>
              </a:ext>
            </a:extLst>
          </p:cNvPr>
          <p:cNvSpPr/>
          <p:nvPr/>
        </p:nvSpPr>
        <p:spPr>
          <a:xfrm>
            <a:off x="7057021" y="1169896"/>
            <a:ext cx="1804591" cy="623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상용 방화벽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8BCB1EE-2008-4619-BB88-F31A6609C255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4421398" y="1783083"/>
            <a:ext cx="0" cy="333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DF9B773-5554-416C-A63F-1B5DA03B8C15}"/>
              </a:ext>
            </a:extLst>
          </p:cNvPr>
          <p:cNvSpPr/>
          <p:nvPr/>
        </p:nvSpPr>
        <p:spPr>
          <a:xfrm>
            <a:off x="5400341" y="1159140"/>
            <a:ext cx="1172584" cy="62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internet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BE09836-B7C9-40F1-B5BB-9F344FDFDE42}"/>
              </a:ext>
            </a:extLst>
          </p:cNvPr>
          <p:cNvCxnSpPr>
            <a:cxnSpLocks/>
            <a:stCxn id="4" idx="3"/>
            <a:endCxn id="11" idx="1"/>
          </p:cNvCxnSpPr>
          <p:nvPr/>
        </p:nvCxnSpPr>
        <p:spPr>
          <a:xfrm>
            <a:off x="4905492" y="1471112"/>
            <a:ext cx="494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C673C37-0BF4-4A45-ABD4-CB85B809DD2E}"/>
              </a:ext>
            </a:extLst>
          </p:cNvPr>
          <p:cNvCxnSpPr>
            <a:cxnSpLocks/>
            <a:stCxn id="11" idx="3"/>
            <a:endCxn id="7" idx="1"/>
          </p:cNvCxnSpPr>
          <p:nvPr/>
        </p:nvCxnSpPr>
        <p:spPr>
          <a:xfrm>
            <a:off x="6572925" y="1471112"/>
            <a:ext cx="484096" cy="10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말풍선: 사각형 21">
            <a:extLst>
              <a:ext uri="{FF2B5EF4-FFF2-40B4-BE49-F238E27FC236}">
                <a16:creationId xmlns:a16="http://schemas.microsoft.com/office/drawing/2014/main" id="{27DC0D73-E0A0-4427-9BA0-CEFDFB64B846}"/>
              </a:ext>
            </a:extLst>
          </p:cNvPr>
          <p:cNvSpPr/>
          <p:nvPr/>
        </p:nvSpPr>
        <p:spPr>
          <a:xfrm>
            <a:off x="1465729" y="825655"/>
            <a:ext cx="1783085" cy="957428"/>
          </a:xfrm>
          <a:prstGeom prst="wedgeRectCallout">
            <a:avLst>
              <a:gd name="adj1" fmla="val 87939"/>
              <a:gd name="adj2" fmla="val 259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ddns</a:t>
            </a:r>
            <a:r>
              <a:rPr lang="en-US" altLang="ko-KR" dirty="0"/>
              <a:t>:</a:t>
            </a:r>
          </a:p>
          <a:p>
            <a:pPr algn="ctr"/>
            <a:r>
              <a:rPr lang="en-US" altLang="ko-KR" dirty="0"/>
              <a:t>cdit.iptime.org</a:t>
            </a:r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15ED21-59F9-41A5-8122-3F1B6C658F6E}"/>
              </a:ext>
            </a:extLst>
          </p:cNvPr>
          <p:cNvSpPr txBox="1"/>
          <p:nvPr/>
        </p:nvSpPr>
        <p:spPr>
          <a:xfrm>
            <a:off x="1073079" y="2904564"/>
            <a:ext cx="10262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500" dirty="0"/>
              <a:t>목적</a:t>
            </a:r>
            <a:r>
              <a:rPr lang="en-US" altLang="ko-KR" sz="1500" dirty="0"/>
              <a:t>: </a:t>
            </a:r>
            <a:r>
              <a:rPr lang="ko-KR" altLang="en-US" sz="1500" dirty="0"/>
              <a:t>유동</a:t>
            </a:r>
            <a:r>
              <a:rPr lang="en-US" altLang="ko-KR" sz="1500" dirty="0" err="1"/>
              <a:t>ip+DDNS</a:t>
            </a:r>
            <a:r>
              <a:rPr lang="ko-KR" altLang="en-US" sz="1500" dirty="0"/>
              <a:t> 설정하여 상대방 방화벽에 </a:t>
            </a:r>
            <a:r>
              <a:rPr lang="en-US" altLang="ko-KR" sz="1500" dirty="0"/>
              <a:t>FQDN(cdit.iptime.org)</a:t>
            </a:r>
            <a:r>
              <a:rPr lang="ko-KR" altLang="en-US" sz="1500" dirty="0"/>
              <a:t>으로 접근하고 싶음</a:t>
            </a:r>
            <a:r>
              <a:rPr lang="en-US" altLang="ko-KR" sz="1500" dirty="0"/>
              <a:t>.</a:t>
            </a:r>
          </a:p>
          <a:p>
            <a:pPr marL="342900" indent="-342900">
              <a:buAutoNum type="arabicPeriod"/>
            </a:pPr>
            <a:r>
              <a:rPr lang="ko-KR" altLang="en-US" sz="1500" dirty="0"/>
              <a:t>상대방 방화벽에서 전통적인 </a:t>
            </a:r>
            <a:r>
              <a:rPr lang="en-US" altLang="ko-KR" sz="1500" dirty="0"/>
              <a:t>IP</a:t>
            </a:r>
            <a:r>
              <a:rPr lang="ko-KR" altLang="en-US" sz="1500" dirty="0"/>
              <a:t>로 등록시엔 정상 접근이 되나</a:t>
            </a:r>
            <a:r>
              <a:rPr lang="en-US" altLang="ko-KR" sz="1500" dirty="0"/>
              <a:t>, FQDN</a:t>
            </a:r>
            <a:r>
              <a:rPr lang="ko-KR" altLang="en-US" sz="1500" dirty="0"/>
              <a:t>으로 등록시엔 접근 막힘</a:t>
            </a:r>
            <a:r>
              <a:rPr lang="en-US" altLang="ko-KR" sz="1500" dirty="0"/>
              <a:t>.</a:t>
            </a:r>
          </a:p>
          <a:p>
            <a:pPr marL="342900" indent="-342900">
              <a:buAutoNum type="arabicPeriod"/>
            </a:pPr>
            <a:r>
              <a:rPr lang="ko-KR" altLang="en-US" sz="1500" dirty="0"/>
              <a:t>제 생각엔 </a:t>
            </a:r>
            <a:r>
              <a:rPr lang="en-US" altLang="ko-KR" sz="1500" dirty="0"/>
              <a:t>FQDN</a:t>
            </a:r>
            <a:r>
              <a:rPr lang="ko-KR" altLang="en-US" sz="1500" dirty="0"/>
              <a:t>으로 처리시 </a:t>
            </a:r>
            <a:r>
              <a:rPr lang="en-US" altLang="ko-KR" sz="1500" dirty="0"/>
              <a:t>reverse</a:t>
            </a:r>
            <a:r>
              <a:rPr lang="ko-KR" altLang="en-US" sz="1500" dirty="0"/>
              <a:t> </a:t>
            </a:r>
            <a:r>
              <a:rPr lang="en-US" altLang="ko-KR" sz="1500" dirty="0"/>
              <a:t>lookup</a:t>
            </a:r>
            <a:r>
              <a:rPr lang="ko-KR" altLang="en-US" sz="1500" dirty="0"/>
              <a:t>이 되야 할 것 같다고 예상</a:t>
            </a:r>
            <a:r>
              <a:rPr lang="en-US" altLang="ko-KR" sz="1500" dirty="0"/>
              <a:t>.</a:t>
            </a:r>
          </a:p>
          <a:p>
            <a:pPr marL="342900" indent="-342900">
              <a:buAutoNum type="arabicPeriod"/>
            </a:pPr>
            <a:r>
              <a:rPr lang="ko-KR" altLang="en-US" sz="1500" dirty="0"/>
              <a:t>그러나 </a:t>
            </a:r>
            <a:r>
              <a:rPr lang="en-US" altLang="ko-KR" sz="1500" dirty="0"/>
              <a:t>cdit.iptime.org</a:t>
            </a:r>
            <a:r>
              <a:rPr lang="ko-KR" altLang="en-US" sz="1500" dirty="0"/>
              <a:t>의 </a:t>
            </a:r>
            <a:r>
              <a:rPr lang="en-US" altLang="ko-KR" sz="1500" dirty="0" err="1"/>
              <a:t>ip</a:t>
            </a:r>
            <a:r>
              <a:rPr lang="en-US" altLang="ko-KR" sz="1500" dirty="0"/>
              <a:t>(112.216.115.74)</a:t>
            </a:r>
            <a:r>
              <a:rPr lang="ko-KR" altLang="en-US" sz="1500" dirty="0"/>
              <a:t>로 역방향 조회하면 안 됨</a:t>
            </a:r>
            <a:r>
              <a:rPr lang="en-US" altLang="ko-KR" sz="1500" dirty="0"/>
              <a:t>.</a:t>
            </a:r>
            <a:r>
              <a:rPr lang="ko-KR" altLang="en-US" sz="1500" dirty="0"/>
              <a:t> </a:t>
            </a:r>
            <a:endParaRPr lang="en-US" altLang="ko-KR" sz="1500" dirty="0"/>
          </a:p>
          <a:p>
            <a:pPr marL="342900" indent="-342900">
              <a:buAutoNum type="arabicPeriod"/>
            </a:pPr>
            <a:r>
              <a:rPr lang="ko-KR" altLang="en-US" sz="1500" dirty="0"/>
              <a:t>제 </a:t>
            </a:r>
            <a:r>
              <a:rPr lang="en-US" altLang="ko-KR" sz="1500" dirty="0"/>
              <a:t>pc</a:t>
            </a:r>
            <a:r>
              <a:rPr lang="ko-KR" altLang="en-US" sz="1500" dirty="0"/>
              <a:t>의 </a:t>
            </a:r>
            <a:r>
              <a:rPr lang="en-US" altLang="ko-KR" sz="1500" dirty="0"/>
              <a:t>DNS</a:t>
            </a:r>
            <a:r>
              <a:rPr lang="ko-KR" altLang="en-US" sz="1500" dirty="0"/>
              <a:t>를 </a:t>
            </a:r>
            <a:r>
              <a:rPr lang="en-US" altLang="ko-KR" sz="1500" dirty="0"/>
              <a:t>66.232.145.239</a:t>
            </a:r>
            <a:r>
              <a:rPr lang="ko-KR" altLang="en-US" sz="1500" dirty="0"/>
              <a:t>로 설정하고 역방향 조회해도 마찬가지임</a:t>
            </a:r>
            <a:r>
              <a:rPr lang="en-US" altLang="ko-KR" sz="1500" dirty="0"/>
              <a:t>.</a:t>
            </a:r>
          </a:p>
          <a:p>
            <a:pPr marL="342900" indent="-342900">
              <a:buAutoNum type="arabicPeriod"/>
            </a:pPr>
            <a:r>
              <a:rPr lang="en-US" altLang="ko-KR" sz="1500" dirty="0" err="1"/>
              <a:t>Ddns</a:t>
            </a:r>
            <a:r>
              <a:rPr lang="ko-KR" altLang="en-US" sz="1500" dirty="0"/>
              <a:t>는 원래 역방향 지원을 하지 않는지요</a:t>
            </a:r>
            <a:r>
              <a:rPr lang="en-US" altLang="ko-KR" sz="1500" dirty="0"/>
              <a:t>?</a:t>
            </a:r>
            <a:r>
              <a:rPr lang="ko-KR" altLang="en-US" sz="1500" dirty="0"/>
              <a:t> 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321A7E51-4C92-4367-8688-3B0B8A8CD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647" y="4137488"/>
            <a:ext cx="5743357" cy="25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62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100</Words>
  <Application>Microsoft Office PowerPoint</Application>
  <PresentationFormat>와이드스크린</PresentationFormat>
  <Paragraphs>12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</dc:creator>
  <cp:lastModifiedBy>Microsoft</cp:lastModifiedBy>
  <cp:revision>3</cp:revision>
  <dcterms:created xsi:type="dcterms:W3CDTF">2018-04-04T06:56:47Z</dcterms:created>
  <dcterms:modified xsi:type="dcterms:W3CDTF">2018-04-04T07:19:42Z</dcterms:modified>
</cp:coreProperties>
</file>