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8" r:id="rId2"/>
    <p:sldId id="260" r:id="rId3"/>
    <p:sldId id="259" r:id="rId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이승록" initials="이" lastIdx="0" clrIdx="0">
    <p:extLst>
      <p:ext uri="{19B8F6BF-5375-455C-9EA6-DF929625EA0E}">
        <p15:presenceInfo xmlns:p15="http://schemas.microsoft.com/office/powerpoint/2012/main" userId="439f7b9df0b6bea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515" autoAdjust="0"/>
  </p:normalViewPr>
  <p:slideViewPr>
    <p:cSldViewPr snapToGrid="0" showGuides="1">
      <p:cViewPr varScale="1">
        <p:scale>
          <a:sx n="76" d="100"/>
          <a:sy n="76" d="100"/>
        </p:scale>
        <p:origin x="653" y="3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31B7D3-55F1-43A5-A6F1-5CB0B570C5E8}" type="datetimeFigureOut">
              <a:rPr lang="ko-KR" altLang="en-US" smtClean="0"/>
              <a:t>2018-04-17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0AEA34-D7DA-47A7-89EA-BBF3614F21C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95644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0AEA34-D7DA-47A7-89EA-BBF3614F21C5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86851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0AEA34-D7DA-47A7-89EA-BBF3614F21C5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84248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0AEA34-D7DA-47A7-89EA-BBF3614F21C5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0084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65A3A-7710-4199-8899-C17A55268345}" type="datetimeFigureOut">
              <a:rPr lang="ko-KR" altLang="en-US" smtClean="0"/>
              <a:t>2018-04-17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21E8E-1A0C-4F87-979D-C1C31295A9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447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65A3A-7710-4199-8899-C17A55268345}" type="datetimeFigureOut">
              <a:rPr lang="ko-KR" altLang="en-US" smtClean="0"/>
              <a:t>2018-04-17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21E8E-1A0C-4F87-979D-C1C31295A9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1313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65A3A-7710-4199-8899-C17A55268345}" type="datetimeFigureOut">
              <a:rPr lang="ko-KR" altLang="en-US" smtClean="0"/>
              <a:t>2018-04-17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21E8E-1A0C-4F87-979D-C1C31295A9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4848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65A3A-7710-4199-8899-C17A55268345}" type="datetimeFigureOut">
              <a:rPr lang="ko-KR" altLang="en-US" smtClean="0"/>
              <a:t>2018-04-17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21E8E-1A0C-4F87-979D-C1C31295A9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9934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65A3A-7710-4199-8899-C17A55268345}" type="datetimeFigureOut">
              <a:rPr lang="ko-KR" altLang="en-US" smtClean="0"/>
              <a:t>2018-04-17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21E8E-1A0C-4F87-979D-C1C31295A9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5047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65A3A-7710-4199-8899-C17A55268345}" type="datetimeFigureOut">
              <a:rPr lang="ko-KR" altLang="en-US" smtClean="0"/>
              <a:t>2018-04-17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21E8E-1A0C-4F87-979D-C1C31295A9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7775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65A3A-7710-4199-8899-C17A55268345}" type="datetimeFigureOut">
              <a:rPr lang="ko-KR" altLang="en-US" smtClean="0"/>
              <a:t>2018-04-17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21E8E-1A0C-4F87-979D-C1C31295A9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967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65A3A-7710-4199-8899-C17A55268345}" type="datetimeFigureOut">
              <a:rPr lang="ko-KR" altLang="en-US" smtClean="0"/>
              <a:t>2018-04-17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21E8E-1A0C-4F87-979D-C1C31295A9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531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65A3A-7710-4199-8899-C17A55268345}" type="datetimeFigureOut">
              <a:rPr lang="ko-KR" altLang="en-US" smtClean="0"/>
              <a:t>2018-04-17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21E8E-1A0C-4F87-979D-C1C31295A9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8386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65A3A-7710-4199-8899-C17A55268345}" type="datetimeFigureOut">
              <a:rPr lang="ko-KR" altLang="en-US" smtClean="0"/>
              <a:t>2018-04-17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21E8E-1A0C-4F87-979D-C1C31295A9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3912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65A3A-7710-4199-8899-C17A55268345}" type="datetimeFigureOut">
              <a:rPr lang="ko-KR" altLang="en-US" smtClean="0"/>
              <a:t>2018-04-17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21E8E-1A0C-4F87-979D-C1C31295A9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1769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F65A3A-7710-4199-8899-C17A55268345}" type="datetimeFigureOut">
              <a:rPr lang="ko-KR" altLang="en-US" smtClean="0"/>
              <a:t>2018-04-17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921E8E-1A0C-4F87-979D-C1C31295A9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1777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898546" y="244716"/>
            <a:ext cx="38924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A6NS-M AP </a:t>
            </a:r>
            <a:r>
              <a:rPr lang="ko-KR" altLang="en-US" b="1" dirty="0" smtClean="0"/>
              <a:t>모드</a:t>
            </a:r>
            <a:endParaRPr lang="en-US" altLang="ko-KR" b="1" dirty="0" smtClean="0"/>
          </a:p>
          <a:p>
            <a:r>
              <a:rPr lang="en-US" altLang="ko-KR" b="1" dirty="0" smtClean="0"/>
              <a:t>\\192.168.0.2 </a:t>
            </a:r>
            <a:r>
              <a:rPr lang="ko-KR" altLang="en-US" b="1" dirty="0" smtClean="0"/>
              <a:t>파일 다운로드 시 </a:t>
            </a:r>
            <a:endParaRPr lang="en-US" altLang="ko-KR" b="1" dirty="0" smtClean="0"/>
          </a:p>
          <a:p>
            <a:r>
              <a:rPr lang="ko-KR" altLang="en-US" b="1" dirty="0" smtClean="0"/>
              <a:t>이상 종료 후 </a:t>
            </a:r>
            <a:r>
              <a:rPr lang="en-US" altLang="ko-KR" b="1" dirty="0" err="1" smtClean="0"/>
              <a:t>WiFi</a:t>
            </a:r>
            <a:r>
              <a:rPr lang="en-US" altLang="ko-KR" b="1" dirty="0" smtClean="0"/>
              <a:t> </a:t>
            </a:r>
            <a:r>
              <a:rPr lang="ko-KR" altLang="en-US" b="1" dirty="0" smtClean="0"/>
              <a:t>끊겼다 다시 붙음</a:t>
            </a:r>
            <a:endParaRPr lang="en-US" altLang="ko-KR" b="1" dirty="0" smtClean="0"/>
          </a:p>
        </p:txBody>
      </p:sp>
      <p:pic>
        <p:nvPicPr>
          <p:cNvPr id="37" name="Picture 73" descr="Multilayer_Switch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0976" y="3470825"/>
            <a:ext cx="749685" cy="914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4" descr="Laptop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7531" y="2747259"/>
            <a:ext cx="771315" cy="725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</p:pic>
      <p:cxnSp>
        <p:nvCxnSpPr>
          <p:cNvPr id="43" name="직선 연결선 42"/>
          <p:cNvCxnSpPr/>
          <p:nvPr/>
        </p:nvCxnSpPr>
        <p:spPr>
          <a:xfrm>
            <a:off x="4134868" y="2772588"/>
            <a:ext cx="0" cy="2394857"/>
          </a:xfrm>
          <a:prstGeom prst="line">
            <a:avLst/>
          </a:prstGeom>
          <a:ln w="12700"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/>
          <p:cNvCxnSpPr>
            <a:stCxn id="37" idx="3"/>
          </p:cNvCxnSpPr>
          <p:nvPr/>
        </p:nvCxnSpPr>
        <p:spPr>
          <a:xfrm>
            <a:off x="3610661" y="3946068"/>
            <a:ext cx="524207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 44"/>
          <p:cNvCxnSpPr>
            <a:endCxn id="36" idx="1"/>
          </p:cNvCxnSpPr>
          <p:nvPr/>
        </p:nvCxnSpPr>
        <p:spPr>
          <a:xfrm>
            <a:off x="4134868" y="3123220"/>
            <a:ext cx="870003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58"/>
          <p:cNvGrpSpPr>
            <a:grpSpLocks noChangeAspect="1"/>
          </p:cNvGrpSpPr>
          <p:nvPr/>
        </p:nvGrpSpPr>
        <p:grpSpPr bwMode="auto">
          <a:xfrm>
            <a:off x="5529114" y="3074626"/>
            <a:ext cx="754958" cy="112507"/>
            <a:chOff x="3120" y="3600"/>
            <a:chExt cx="2112" cy="200"/>
          </a:xfrm>
        </p:grpSpPr>
        <p:sp>
          <p:nvSpPr>
            <p:cNvPr id="48" name="AutoShape 59"/>
            <p:cNvSpPr>
              <a:spLocks noChangeAspect="1" noChangeArrowheads="1" noTextEdit="1"/>
            </p:cNvSpPr>
            <p:nvPr/>
          </p:nvSpPr>
          <p:spPr bwMode="auto">
            <a:xfrm>
              <a:off x="3120" y="3600"/>
              <a:ext cx="2112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3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3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3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3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3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3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3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3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3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49" name="Freeform 60"/>
            <p:cNvSpPr>
              <a:spLocks/>
            </p:cNvSpPr>
            <p:nvPr/>
          </p:nvSpPr>
          <p:spPr bwMode="auto">
            <a:xfrm>
              <a:off x="3134" y="3612"/>
              <a:ext cx="2084" cy="174"/>
            </a:xfrm>
            <a:custGeom>
              <a:avLst/>
              <a:gdLst>
                <a:gd name="T0" fmla="*/ 2058 w 2084"/>
                <a:gd name="T1" fmla="*/ 138 h 174"/>
                <a:gd name="T2" fmla="*/ 2018 w 2084"/>
                <a:gd name="T3" fmla="*/ 172 h 174"/>
                <a:gd name="T4" fmla="*/ 1972 w 2084"/>
                <a:gd name="T5" fmla="*/ 160 h 174"/>
                <a:gd name="T6" fmla="*/ 1934 w 2084"/>
                <a:gd name="T7" fmla="*/ 106 h 174"/>
                <a:gd name="T8" fmla="*/ 1894 w 2084"/>
                <a:gd name="T9" fmla="*/ 30 h 174"/>
                <a:gd name="T10" fmla="*/ 1844 w 2084"/>
                <a:gd name="T11" fmla="*/ 2 h 174"/>
                <a:gd name="T12" fmla="*/ 1800 w 2084"/>
                <a:gd name="T13" fmla="*/ 22 h 174"/>
                <a:gd name="T14" fmla="*/ 1774 w 2084"/>
                <a:gd name="T15" fmla="*/ 66 h 174"/>
                <a:gd name="T16" fmla="*/ 1732 w 2084"/>
                <a:gd name="T17" fmla="*/ 134 h 174"/>
                <a:gd name="T18" fmla="*/ 1676 w 2084"/>
                <a:gd name="T19" fmla="*/ 170 h 174"/>
                <a:gd name="T20" fmla="*/ 1646 w 2084"/>
                <a:gd name="T21" fmla="*/ 150 h 174"/>
                <a:gd name="T22" fmla="*/ 1608 w 2084"/>
                <a:gd name="T23" fmla="*/ 92 h 174"/>
                <a:gd name="T24" fmla="*/ 1574 w 2084"/>
                <a:gd name="T25" fmla="*/ 30 h 174"/>
                <a:gd name="T26" fmla="*/ 1530 w 2084"/>
                <a:gd name="T27" fmla="*/ 2 h 174"/>
                <a:gd name="T28" fmla="*/ 1486 w 2084"/>
                <a:gd name="T29" fmla="*/ 18 h 174"/>
                <a:gd name="T30" fmla="*/ 1448 w 2084"/>
                <a:gd name="T31" fmla="*/ 88 h 174"/>
                <a:gd name="T32" fmla="*/ 1418 w 2084"/>
                <a:gd name="T33" fmla="*/ 138 h 174"/>
                <a:gd name="T34" fmla="*/ 1388 w 2084"/>
                <a:gd name="T35" fmla="*/ 162 h 174"/>
                <a:gd name="T36" fmla="*/ 1350 w 2084"/>
                <a:gd name="T37" fmla="*/ 170 h 174"/>
                <a:gd name="T38" fmla="*/ 1302 w 2084"/>
                <a:gd name="T39" fmla="*/ 124 h 174"/>
                <a:gd name="T40" fmla="*/ 1254 w 2084"/>
                <a:gd name="T41" fmla="*/ 38 h 174"/>
                <a:gd name="T42" fmla="*/ 1216 w 2084"/>
                <a:gd name="T43" fmla="*/ 4 h 174"/>
                <a:gd name="T44" fmla="*/ 1174 w 2084"/>
                <a:gd name="T45" fmla="*/ 12 h 174"/>
                <a:gd name="T46" fmla="*/ 1142 w 2084"/>
                <a:gd name="T47" fmla="*/ 56 h 174"/>
                <a:gd name="T48" fmla="*/ 1108 w 2084"/>
                <a:gd name="T49" fmla="*/ 122 h 174"/>
                <a:gd name="T50" fmla="*/ 1062 w 2084"/>
                <a:gd name="T51" fmla="*/ 166 h 174"/>
                <a:gd name="T52" fmla="*/ 1032 w 2084"/>
                <a:gd name="T53" fmla="*/ 174 h 174"/>
                <a:gd name="T54" fmla="*/ 996 w 2084"/>
                <a:gd name="T55" fmla="*/ 150 h 174"/>
                <a:gd name="T56" fmla="*/ 958 w 2084"/>
                <a:gd name="T57" fmla="*/ 76 h 174"/>
                <a:gd name="T58" fmla="*/ 926 w 2084"/>
                <a:gd name="T59" fmla="*/ 24 h 174"/>
                <a:gd name="T60" fmla="*/ 902 w 2084"/>
                <a:gd name="T61" fmla="*/ 8 h 174"/>
                <a:gd name="T62" fmla="*/ 878 w 2084"/>
                <a:gd name="T63" fmla="*/ 4 h 174"/>
                <a:gd name="T64" fmla="*/ 852 w 2084"/>
                <a:gd name="T65" fmla="*/ 14 h 174"/>
                <a:gd name="T66" fmla="*/ 826 w 2084"/>
                <a:gd name="T67" fmla="*/ 40 h 174"/>
                <a:gd name="T68" fmla="*/ 788 w 2084"/>
                <a:gd name="T69" fmla="*/ 118 h 174"/>
                <a:gd name="T70" fmla="*/ 754 w 2084"/>
                <a:gd name="T71" fmla="*/ 160 h 174"/>
                <a:gd name="T72" fmla="*/ 738 w 2084"/>
                <a:gd name="T73" fmla="*/ 170 h 174"/>
                <a:gd name="T74" fmla="*/ 724 w 2084"/>
                <a:gd name="T75" fmla="*/ 174 h 174"/>
                <a:gd name="T76" fmla="*/ 692 w 2084"/>
                <a:gd name="T77" fmla="*/ 162 h 174"/>
                <a:gd name="T78" fmla="*/ 656 w 2084"/>
                <a:gd name="T79" fmla="*/ 116 h 174"/>
                <a:gd name="T80" fmla="*/ 608 w 2084"/>
                <a:gd name="T81" fmla="*/ 34 h 174"/>
                <a:gd name="T82" fmla="*/ 564 w 2084"/>
                <a:gd name="T83" fmla="*/ 4 h 174"/>
                <a:gd name="T84" fmla="*/ 526 w 2084"/>
                <a:gd name="T85" fmla="*/ 22 h 174"/>
                <a:gd name="T86" fmla="*/ 484 w 2084"/>
                <a:gd name="T87" fmla="*/ 80 h 174"/>
                <a:gd name="T88" fmla="*/ 450 w 2084"/>
                <a:gd name="T89" fmla="*/ 146 h 174"/>
                <a:gd name="T90" fmla="*/ 414 w 2084"/>
                <a:gd name="T91" fmla="*/ 170 h 174"/>
                <a:gd name="T92" fmla="*/ 378 w 2084"/>
                <a:gd name="T93" fmla="*/ 166 h 174"/>
                <a:gd name="T94" fmla="*/ 350 w 2084"/>
                <a:gd name="T95" fmla="*/ 144 h 174"/>
                <a:gd name="T96" fmla="*/ 318 w 2084"/>
                <a:gd name="T97" fmla="*/ 86 h 174"/>
                <a:gd name="T98" fmla="*/ 276 w 2084"/>
                <a:gd name="T99" fmla="*/ 22 h 174"/>
                <a:gd name="T100" fmla="*/ 240 w 2084"/>
                <a:gd name="T101" fmla="*/ 0 h 174"/>
                <a:gd name="T102" fmla="*/ 200 w 2084"/>
                <a:gd name="T103" fmla="*/ 18 h 174"/>
                <a:gd name="T104" fmla="*/ 166 w 2084"/>
                <a:gd name="T105" fmla="*/ 80 h 174"/>
                <a:gd name="T106" fmla="*/ 142 w 2084"/>
                <a:gd name="T107" fmla="*/ 132 h 174"/>
                <a:gd name="T108" fmla="*/ 96 w 2084"/>
                <a:gd name="T109" fmla="*/ 168 h 174"/>
                <a:gd name="T110" fmla="*/ 50 w 2084"/>
                <a:gd name="T111" fmla="*/ 166 h 174"/>
                <a:gd name="T112" fmla="*/ 14 w 2084"/>
                <a:gd name="T113" fmla="*/ 11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4" h="174">
                  <a:moveTo>
                    <a:pt x="2084" y="84"/>
                  </a:moveTo>
                  <a:lnTo>
                    <a:pt x="2074" y="108"/>
                  </a:lnTo>
                  <a:lnTo>
                    <a:pt x="2058" y="138"/>
                  </a:lnTo>
                  <a:lnTo>
                    <a:pt x="2048" y="152"/>
                  </a:lnTo>
                  <a:lnTo>
                    <a:pt x="2034" y="164"/>
                  </a:lnTo>
                  <a:lnTo>
                    <a:pt x="2018" y="172"/>
                  </a:lnTo>
                  <a:lnTo>
                    <a:pt x="2002" y="172"/>
                  </a:lnTo>
                  <a:lnTo>
                    <a:pt x="1988" y="170"/>
                  </a:lnTo>
                  <a:lnTo>
                    <a:pt x="1972" y="160"/>
                  </a:lnTo>
                  <a:lnTo>
                    <a:pt x="1958" y="146"/>
                  </a:lnTo>
                  <a:lnTo>
                    <a:pt x="1946" y="130"/>
                  </a:lnTo>
                  <a:lnTo>
                    <a:pt x="1934" y="106"/>
                  </a:lnTo>
                  <a:lnTo>
                    <a:pt x="1922" y="78"/>
                  </a:lnTo>
                  <a:lnTo>
                    <a:pt x="1910" y="54"/>
                  </a:lnTo>
                  <a:lnTo>
                    <a:pt x="1894" y="30"/>
                  </a:lnTo>
                  <a:lnTo>
                    <a:pt x="1882" y="16"/>
                  </a:lnTo>
                  <a:lnTo>
                    <a:pt x="1864" y="6"/>
                  </a:lnTo>
                  <a:lnTo>
                    <a:pt x="1844" y="2"/>
                  </a:lnTo>
                  <a:lnTo>
                    <a:pt x="1834" y="4"/>
                  </a:lnTo>
                  <a:lnTo>
                    <a:pt x="1822" y="6"/>
                  </a:lnTo>
                  <a:lnTo>
                    <a:pt x="1800" y="22"/>
                  </a:lnTo>
                  <a:lnTo>
                    <a:pt x="1804" y="20"/>
                  </a:lnTo>
                  <a:lnTo>
                    <a:pt x="1788" y="38"/>
                  </a:lnTo>
                  <a:lnTo>
                    <a:pt x="1774" y="66"/>
                  </a:lnTo>
                  <a:lnTo>
                    <a:pt x="1760" y="90"/>
                  </a:lnTo>
                  <a:lnTo>
                    <a:pt x="1746" y="116"/>
                  </a:lnTo>
                  <a:lnTo>
                    <a:pt x="1732" y="134"/>
                  </a:lnTo>
                  <a:lnTo>
                    <a:pt x="1716" y="152"/>
                  </a:lnTo>
                  <a:lnTo>
                    <a:pt x="1698" y="164"/>
                  </a:lnTo>
                  <a:lnTo>
                    <a:pt x="1676" y="170"/>
                  </a:lnTo>
                  <a:lnTo>
                    <a:pt x="1662" y="164"/>
                  </a:lnTo>
                  <a:lnTo>
                    <a:pt x="1656" y="160"/>
                  </a:lnTo>
                  <a:lnTo>
                    <a:pt x="1646" y="150"/>
                  </a:lnTo>
                  <a:lnTo>
                    <a:pt x="1638" y="142"/>
                  </a:lnTo>
                  <a:lnTo>
                    <a:pt x="1624" y="122"/>
                  </a:lnTo>
                  <a:lnTo>
                    <a:pt x="1608" y="92"/>
                  </a:lnTo>
                  <a:lnTo>
                    <a:pt x="1600" y="74"/>
                  </a:lnTo>
                  <a:lnTo>
                    <a:pt x="1590" y="54"/>
                  </a:lnTo>
                  <a:lnTo>
                    <a:pt x="1574" y="30"/>
                  </a:lnTo>
                  <a:lnTo>
                    <a:pt x="1556" y="14"/>
                  </a:lnTo>
                  <a:lnTo>
                    <a:pt x="1544" y="6"/>
                  </a:lnTo>
                  <a:lnTo>
                    <a:pt x="1530" y="2"/>
                  </a:lnTo>
                  <a:lnTo>
                    <a:pt x="1514" y="2"/>
                  </a:lnTo>
                  <a:lnTo>
                    <a:pt x="1500" y="8"/>
                  </a:lnTo>
                  <a:lnTo>
                    <a:pt x="1486" y="18"/>
                  </a:lnTo>
                  <a:lnTo>
                    <a:pt x="1474" y="34"/>
                  </a:lnTo>
                  <a:lnTo>
                    <a:pt x="1462" y="56"/>
                  </a:lnTo>
                  <a:lnTo>
                    <a:pt x="1448" y="88"/>
                  </a:lnTo>
                  <a:lnTo>
                    <a:pt x="1434" y="114"/>
                  </a:lnTo>
                  <a:lnTo>
                    <a:pt x="1426" y="126"/>
                  </a:lnTo>
                  <a:lnTo>
                    <a:pt x="1418" y="138"/>
                  </a:lnTo>
                  <a:lnTo>
                    <a:pt x="1406" y="148"/>
                  </a:lnTo>
                  <a:lnTo>
                    <a:pt x="1402" y="154"/>
                  </a:lnTo>
                  <a:lnTo>
                    <a:pt x="1388" y="162"/>
                  </a:lnTo>
                  <a:lnTo>
                    <a:pt x="1374" y="170"/>
                  </a:lnTo>
                  <a:lnTo>
                    <a:pt x="1360" y="172"/>
                  </a:lnTo>
                  <a:lnTo>
                    <a:pt x="1350" y="170"/>
                  </a:lnTo>
                  <a:lnTo>
                    <a:pt x="1334" y="162"/>
                  </a:lnTo>
                  <a:lnTo>
                    <a:pt x="1318" y="150"/>
                  </a:lnTo>
                  <a:lnTo>
                    <a:pt x="1302" y="124"/>
                  </a:lnTo>
                  <a:lnTo>
                    <a:pt x="1280" y="84"/>
                  </a:lnTo>
                  <a:lnTo>
                    <a:pt x="1266" y="56"/>
                  </a:lnTo>
                  <a:lnTo>
                    <a:pt x="1254" y="38"/>
                  </a:lnTo>
                  <a:lnTo>
                    <a:pt x="1244" y="26"/>
                  </a:lnTo>
                  <a:lnTo>
                    <a:pt x="1226" y="8"/>
                  </a:lnTo>
                  <a:lnTo>
                    <a:pt x="1216" y="4"/>
                  </a:lnTo>
                  <a:lnTo>
                    <a:pt x="1204" y="0"/>
                  </a:lnTo>
                  <a:lnTo>
                    <a:pt x="1188" y="4"/>
                  </a:lnTo>
                  <a:lnTo>
                    <a:pt x="1174" y="12"/>
                  </a:lnTo>
                  <a:lnTo>
                    <a:pt x="1162" y="24"/>
                  </a:lnTo>
                  <a:lnTo>
                    <a:pt x="1152" y="38"/>
                  </a:lnTo>
                  <a:lnTo>
                    <a:pt x="1142" y="56"/>
                  </a:lnTo>
                  <a:lnTo>
                    <a:pt x="1132" y="76"/>
                  </a:lnTo>
                  <a:lnTo>
                    <a:pt x="1122" y="96"/>
                  </a:lnTo>
                  <a:lnTo>
                    <a:pt x="1108" y="122"/>
                  </a:lnTo>
                  <a:lnTo>
                    <a:pt x="1092" y="146"/>
                  </a:lnTo>
                  <a:lnTo>
                    <a:pt x="1078" y="158"/>
                  </a:lnTo>
                  <a:lnTo>
                    <a:pt x="1062" y="166"/>
                  </a:lnTo>
                  <a:lnTo>
                    <a:pt x="1054" y="170"/>
                  </a:lnTo>
                  <a:lnTo>
                    <a:pt x="1044" y="174"/>
                  </a:lnTo>
                  <a:lnTo>
                    <a:pt x="1032" y="174"/>
                  </a:lnTo>
                  <a:lnTo>
                    <a:pt x="1018" y="166"/>
                  </a:lnTo>
                  <a:lnTo>
                    <a:pt x="1004" y="158"/>
                  </a:lnTo>
                  <a:lnTo>
                    <a:pt x="996" y="150"/>
                  </a:lnTo>
                  <a:lnTo>
                    <a:pt x="990" y="138"/>
                  </a:lnTo>
                  <a:lnTo>
                    <a:pt x="972" y="106"/>
                  </a:lnTo>
                  <a:lnTo>
                    <a:pt x="958" y="76"/>
                  </a:lnTo>
                  <a:lnTo>
                    <a:pt x="950" y="56"/>
                  </a:lnTo>
                  <a:lnTo>
                    <a:pt x="940" y="42"/>
                  </a:lnTo>
                  <a:lnTo>
                    <a:pt x="926" y="24"/>
                  </a:lnTo>
                  <a:lnTo>
                    <a:pt x="916" y="14"/>
                  </a:lnTo>
                  <a:lnTo>
                    <a:pt x="910" y="12"/>
                  </a:lnTo>
                  <a:lnTo>
                    <a:pt x="902" y="8"/>
                  </a:lnTo>
                  <a:lnTo>
                    <a:pt x="896" y="4"/>
                  </a:lnTo>
                  <a:lnTo>
                    <a:pt x="888" y="2"/>
                  </a:lnTo>
                  <a:lnTo>
                    <a:pt x="878" y="4"/>
                  </a:lnTo>
                  <a:lnTo>
                    <a:pt x="870" y="6"/>
                  </a:lnTo>
                  <a:lnTo>
                    <a:pt x="860" y="10"/>
                  </a:lnTo>
                  <a:lnTo>
                    <a:pt x="852" y="14"/>
                  </a:lnTo>
                  <a:lnTo>
                    <a:pt x="846" y="18"/>
                  </a:lnTo>
                  <a:lnTo>
                    <a:pt x="838" y="26"/>
                  </a:lnTo>
                  <a:lnTo>
                    <a:pt x="826" y="40"/>
                  </a:lnTo>
                  <a:lnTo>
                    <a:pt x="812" y="64"/>
                  </a:lnTo>
                  <a:lnTo>
                    <a:pt x="800" y="94"/>
                  </a:lnTo>
                  <a:lnTo>
                    <a:pt x="788" y="118"/>
                  </a:lnTo>
                  <a:lnTo>
                    <a:pt x="780" y="132"/>
                  </a:lnTo>
                  <a:lnTo>
                    <a:pt x="770" y="146"/>
                  </a:lnTo>
                  <a:lnTo>
                    <a:pt x="754" y="160"/>
                  </a:lnTo>
                  <a:lnTo>
                    <a:pt x="746" y="166"/>
                  </a:lnTo>
                  <a:lnTo>
                    <a:pt x="740" y="168"/>
                  </a:lnTo>
                  <a:lnTo>
                    <a:pt x="738" y="170"/>
                  </a:lnTo>
                  <a:lnTo>
                    <a:pt x="742" y="168"/>
                  </a:lnTo>
                  <a:lnTo>
                    <a:pt x="732" y="172"/>
                  </a:lnTo>
                  <a:lnTo>
                    <a:pt x="724" y="174"/>
                  </a:lnTo>
                  <a:lnTo>
                    <a:pt x="710" y="172"/>
                  </a:lnTo>
                  <a:lnTo>
                    <a:pt x="700" y="168"/>
                  </a:lnTo>
                  <a:lnTo>
                    <a:pt x="692" y="162"/>
                  </a:lnTo>
                  <a:lnTo>
                    <a:pt x="682" y="154"/>
                  </a:lnTo>
                  <a:lnTo>
                    <a:pt x="666" y="134"/>
                  </a:lnTo>
                  <a:lnTo>
                    <a:pt x="656" y="116"/>
                  </a:lnTo>
                  <a:lnTo>
                    <a:pt x="640" y="88"/>
                  </a:lnTo>
                  <a:lnTo>
                    <a:pt x="624" y="56"/>
                  </a:lnTo>
                  <a:lnTo>
                    <a:pt x="608" y="34"/>
                  </a:lnTo>
                  <a:lnTo>
                    <a:pt x="590" y="12"/>
                  </a:lnTo>
                  <a:lnTo>
                    <a:pt x="578" y="8"/>
                  </a:lnTo>
                  <a:lnTo>
                    <a:pt x="564" y="4"/>
                  </a:lnTo>
                  <a:lnTo>
                    <a:pt x="544" y="8"/>
                  </a:lnTo>
                  <a:lnTo>
                    <a:pt x="530" y="18"/>
                  </a:lnTo>
                  <a:lnTo>
                    <a:pt x="526" y="22"/>
                  </a:lnTo>
                  <a:lnTo>
                    <a:pt x="510" y="40"/>
                  </a:lnTo>
                  <a:lnTo>
                    <a:pt x="494" y="62"/>
                  </a:lnTo>
                  <a:lnTo>
                    <a:pt x="484" y="80"/>
                  </a:lnTo>
                  <a:lnTo>
                    <a:pt x="474" y="102"/>
                  </a:lnTo>
                  <a:lnTo>
                    <a:pt x="464" y="124"/>
                  </a:lnTo>
                  <a:lnTo>
                    <a:pt x="450" y="146"/>
                  </a:lnTo>
                  <a:lnTo>
                    <a:pt x="432" y="160"/>
                  </a:lnTo>
                  <a:lnTo>
                    <a:pt x="422" y="166"/>
                  </a:lnTo>
                  <a:lnTo>
                    <a:pt x="414" y="170"/>
                  </a:lnTo>
                  <a:lnTo>
                    <a:pt x="404" y="172"/>
                  </a:lnTo>
                  <a:lnTo>
                    <a:pt x="390" y="170"/>
                  </a:lnTo>
                  <a:lnTo>
                    <a:pt x="378" y="166"/>
                  </a:lnTo>
                  <a:lnTo>
                    <a:pt x="368" y="160"/>
                  </a:lnTo>
                  <a:lnTo>
                    <a:pt x="356" y="150"/>
                  </a:lnTo>
                  <a:lnTo>
                    <a:pt x="350" y="144"/>
                  </a:lnTo>
                  <a:lnTo>
                    <a:pt x="342" y="128"/>
                  </a:lnTo>
                  <a:lnTo>
                    <a:pt x="332" y="112"/>
                  </a:lnTo>
                  <a:lnTo>
                    <a:pt x="318" y="86"/>
                  </a:lnTo>
                  <a:lnTo>
                    <a:pt x="306" y="64"/>
                  </a:lnTo>
                  <a:lnTo>
                    <a:pt x="292" y="42"/>
                  </a:lnTo>
                  <a:lnTo>
                    <a:pt x="276" y="22"/>
                  </a:lnTo>
                  <a:lnTo>
                    <a:pt x="266" y="12"/>
                  </a:lnTo>
                  <a:lnTo>
                    <a:pt x="254" y="4"/>
                  </a:lnTo>
                  <a:lnTo>
                    <a:pt x="240" y="0"/>
                  </a:lnTo>
                  <a:lnTo>
                    <a:pt x="224" y="4"/>
                  </a:lnTo>
                  <a:lnTo>
                    <a:pt x="212" y="8"/>
                  </a:lnTo>
                  <a:lnTo>
                    <a:pt x="200" y="18"/>
                  </a:lnTo>
                  <a:lnTo>
                    <a:pt x="186" y="38"/>
                  </a:lnTo>
                  <a:lnTo>
                    <a:pt x="174" y="62"/>
                  </a:lnTo>
                  <a:lnTo>
                    <a:pt x="166" y="80"/>
                  </a:lnTo>
                  <a:lnTo>
                    <a:pt x="160" y="98"/>
                  </a:lnTo>
                  <a:lnTo>
                    <a:pt x="152" y="112"/>
                  </a:lnTo>
                  <a:lnTo>
                    <a:pt x="142" y="132"/>
                  </a:lnTo>
                  <a:lnTo>
                    <a:pt x="130" y="146"/>
                  </a:lnTo>
                  <a:lnTo>
                    <a:pt x="120" y="156"/>
                  </a:lnTo>
                  <a:lnTo>
                    <a:pt x="96" y="168"/>
                  </a:lnTo>
                  <a:lnTo>
                    <a:pt x="72" y="174"/>
                  </a:lnTo>
                  <a:lnTo>
                    <a:pt x="56" y="168"/>
                  </a:lnTo>
                  <a:lnTo>
                    <a:pt x="50" y="166"/>
                  </a:lnTo>
                  <a:lnTo>
                    <a:pt x="40" y="156"/>
                  </a:lnTo>
                  <a:lnTo>
                    <a:pt x="30" y="142"/>
                  </a:lnTo>
                  <a:lnTo>
                    <a:pt x="14" y="118"/>
                  </a:lnTo>
                  <a:lnTo>
                    <a:pt x="4" y="100"/>
                  </a:lnTo>
                  <a:lnTo>
                    <a:pt x="0" y="90"/>
                  </a:lnTo>
                </a:path>
              </a:pathLst>
            </a:custGeom>
            <a:noFill/>
            <a:ln w="38100">
              <a:solidFill>
                <a:srgbClr val="0096D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3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3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3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3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3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3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3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3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3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50" name="Freeform 61"/>
            <p:cNvSpPr>
              <a:spLocks/>
            </p:cNvSpPr>
            <p:nvPr/>
          </p:nvSpPr>
          <p:spPr bwMode="auto">
            <a:xfrm>
              <a:off x="3132" y="3612"/>
              <a:ext cx="2086" cy="174"/>
            </a:xfrm>
            <a:custGeom>
              <a:avLst/>
              <a:gdLst>
                <a:gd name="T0" fmla="*/ 2060 w 2086"/>
                <a:gd name="T1" fmla="*/ 36 h 174"/>
                <a:gd name="T2" fmla="*/ 2020 w 2086"/>
                <a:gd name="T3" fmla="*/ 2 h 174"/>
                <a:gd name="T4" fmla="*/ 1974 w 2086"/>
                <a:gd name="T5" fmla="*/ 14 h 174"/>
                <a:gd name="T6" fmla="*/ 1936 w 2086"/>
                <a:gd name="T7" fmla="*/ 68 h 174"/>
                <a:gd name="T8" fmla="*/ 1896 w 2086"/>
                <a:gd name="T9" fmla="*/ 144 h 174"/>
                <a:gd name="T10" fmla="*/ 1846 w 2086"/>
                <a:gd name="T11" fmla="*/ 172 h 174"/>
                <a:gd name="T12" fmla="*/ 1802 w 2086"/>
                <a:gd name="T13" fmla="*/ 152 h 174"/>
                <a:gd name="T14" fmla="*/ 1774 w 2086"/>
                <a:gd name="T15" fmla="*/ 108 h 174"/>
                <a:gd name="T16" fmla="*/ 1734 w 2086"/>
                <a:gd name="T17" fmla="*/ 40 h 174"/>
                <a:gd name="T18" fmla="*/ 1678 w 2086"/>
                <a:gd name="T19" fmla="*/ 4 h 174"/>
                <a:gd name="T20" fmla="*/ 1648 w 2086"/>
                <a:gd name="T21" fmla="*/ 24 h 174"/>
                <a:gd name="T22" fmla="*/ 1610 w 2086"/>
                <a:gd name="T23" fmla="*/ 82 h 174"/>
                <a:gd name="T24" fmla="*/ 1576 w 2086"/>
                <a:gd name="T25" fmla="*/ 144 h 174"/>
                <a:gd name="T26" fmla="*/ 1532 w 2086"/>
                <a:gd name="T27" fmla="*/ 172 h 174"/>
                <a:gd name="T28" fmla="*/ 1488 w 2086"/>
                <a:gd name="T29" fmla="*/ 156 h 174"/>
                <a:gd name="T30" fmla="*/ 1448 w 2086"/>
                <a:gd name="T31" fmla="*/ 86 h 174"/>
                <a:gd name="T32" fmla="*/ 1420 w 2086"/>
                <a:gd name="T33" fmla="*/ 36 h 174"/>
                <a:gd name="T34" fmla="*/ 1390 w 2086"/>
                <a:gd name="T35" fmla="*/ 12 h 174"/>
                <a:gd name="T36" fmla="*/ 1352 w 2086"/>
                <a:gd name="T37" fmla="*/ 4 h 174"/>
                <a:gd name="T38" fmla="*/ 1304 w 2086"/>
                <a:gd name="T39" fmla="*/ 50 h 174"/>
                <a:gd name="T40" fmla="*/ 1256 w 2086"/>
                <a:gd name="T41" fmla="*/ 136 h 174"/>
                <a:gd name="T42" fmla="*/ 1218 w 2086"/>
                <a:gd name="T43" fmla="*/ 170 h 174"/>
                <a:gd name="T44" fmla="*/ 1174 w 2086"/>
                <a:gd name="T45" fmla="*/ 162 h 174"/>
                <a:gd name="T46" fmla="*/ 1144 w 2086"/>
                <a:gd name="T47" fmla="*/ 118 h 174"/>
                <a:gd name="T48" fmla="*/ 1110 w 2086"/>
                <a:gd name="T49" fmla="*/ 52 h 174"/>
                <a:gd name="T50" fmla="*/ 1064 w 2086"/>
                <a:gd name="T51" fmla="*/ 8 h 174"/>
                <a:gd name="T52" fmla="*/ 1034 w 2086"/>
                <a:gd name="T53" fmla="*/ 0 h 174"/>
                <a:gd name="T54" fmla="*/ 998 w 2086"/>
                <a:gd name="T55" fmla="*/ 24 h 174"/>
                <a:gd name="T56" fmla="*/ 960 w 2086"/>
                <a:gd name="T57" fmla="*/ 98 h 174"/>
                <a:gd name="T58" fmla="*/ 928 w 2086"/>
                <a:gd name="T59" fmla="*/ 150 h 174"/>
                <a:gd name="T60" fmla="*/ 904 w 2086"/>
                <a:gd name="T61" fmla="*/ 166 h 174"/>
                <a:gd name="T62" fmla="*/ 880 w 2086"/>
                <a:gd name="T63" fmla="*/ 170 h 174"/>
                <a:gd name="T64" fmla="*/ 852 w 2086"/>
                <a:gd name="T65" fmla="*/ 160 h 174"/>
                <a:gd name="T66" fmla="*/ 828 w 2086"/>
                <a:gd name="T67" fmla="*/ 134 h 174"/>
                <a:gd name="T68" fmla="*/ 790 w 2086"/>
                <a:gd name="T69" fmla="*/ 56 h 174"/>
                <a:gd name="T70" fmla="*/ 754 w 2086"/>
                <a:gd name="T71" fmla="*/ 14 h 174"/>
                <a:gd name="T72" fmla="*/ 738 w 2086"/>
                <a:gd name="T73" fmla="*/ 4 h 174"/>
                <a:gd name="T74" fmla="*/ 724 w 2086"/>
                <a:gd name="T75" fmla="*/ 0 h 174"/>
                <a:gd name="T76" fmla="*/ 694 w 2086"/>
                <a:gd name="T77" fmla="*/ 10 h 174"/>
                <a:gd name="T78" fmla="*/ 658 w 2086"/>
                <a:gd name="T79" fmla="*/ 58 h 174"/>
                <a:gd name="T80" fmla="*/ 610 w 2086"/>
                <a:gd name="T81" fmla="*/ 140 h 174"/>
                <a:gd name="T82" fmla="*/ 566 w 2086"/>
                <a:gd name="T83" fmla="*/ 170 h 174"/>
                <a:gd name="T84" fmla="*/ 528 w 2086"/>
                <a:gd name="T85" fmla="*/ 152 h 174"/>
                <a:gd name="T86" fmla="*/ 486 w 2086"/>
                <a:gd name="T87" fmla="*/ 94 h 174"/>
                <a:gd name="T88" fmla="*/ 452 w 2086"/>
                <a:gd name="T89" fmla="*/ 28 h 174"/>
                <a:gd name="T90" fmla="*/ 414 w 2086"/>
                <a:gd name="T91" fmla="*/ 4 h 174"/>
                <a:gd name="T92" fmla="*/ 380 w 2086"/>
                <a:gd name="T93" fmla="*/ 8 h 174"/>
                <a:gd name="T94" fmla="*/ 352 w 2086"/>
                <a:gd name="T95" fmla="*/ 30 h 174"/>
                <a:gd name="T96" fmla="*/ 320 w 2086"/>
                <a:gd name="T97" fmla="*/ 88 h 174"/>
                <a:gd name="T98" fmla="*/ 278 w 2086"/>
                <a:gd name="T99" fmla="*/ 152 h 174"/>
                <a:gd name="T100" fmla="*/ 240 w 2086"/>
                <a:gd name="T101" fmla="*/ 174 h 174"/>
                <a:gd name="T102" fmla="*/ 202 w 2086"/>
                <a:gd name="T103" fmla="*/ 156 h 174"/>
                <a:gd name="T104" fmla="*/ 166 w 2086"/>
                <a:gd name="T105" fmla="*/ 94 h 174"/>
                <a:gd name="T106" fmla="*/ 144 w 2086"/>
                <a:gd name="T107" fmla="*/ 42 h 174"/>
                <a:gd name="T108" fmla="*/ 98 w 2086"/>
                <a:gd name="T109" fmla="*/ 6 h 174"/>
                <a:gd name="T110" fmla="*/ 50 w 2086"/>
                <a:gd name="T111" fmla="*/ 8 h 174"/>
                <a:gd name="T112" fmla="*/ 16 w 2086"/>
                <a:gd name="T113" fmla="*/ 56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6" h="174">
                  <a:moveTo>
                    <a:pt x="2086" y="90"/>
                  </a:moveTo>
                  <a:lnTo>
                    <a:pt x="2076" y="66"/>
                  </a:lnTo>
                  <a:lnTo>
                    <a:pt x="2060" y="36"/>
                  </a:lnTo>
                  <a:lnTo>
                    <a:pt x="2050" y="22"/>
                  </a:lnTo>
                  <a:lnTo>
                    <a:pt x="2036" y="10"/>
                  </a:lnTo>
                  <a:lnTo>
                    <a:pt x="2020" y="2"/>
                  </a:lnTo>
                  <a:lnTo>
                    <a:pt x="2004" y="2"/>
                  </a:lnTo>
                  <a:lnTo>
                    <a:pt x="1990" y="4"/>
                  </a:lnTo>
                  <a:lnTo>
                    <a:pt x="1974" y="14"/>
                  </a:lnTo>
                  <a:lnTo>
                    <a:pt x="1960" y="28"/>
                  </a:lnTo>
                  <a:lnTo>
                    <a:pt x="1948" y="44"/>
                  </a:lnTo>
                  <a:lnTo>
                    <a:pt x="1936" y="68"/>
                  </a:lnTo>
                  <a:lnTo>
                    <a:pt x="1924" y="96"/>
                  </a:lnTo>
                  <a:lnTo>
                    <a:pt x="1912" y="120"/>
                  </a:lnTo>
                  <a:lnTo>
                    <a:pt x="1896" y="144"/>
                  </a:lnTo>
                  <a:lnTo>
                    <a:pt x="1882" y="158"/>
                  </a:lnTo>
                  <a:lnTo>
                    <a:pt x="1866" y="168"/>
                  </a:lnTo>
                  <a:lnTo>
                    <a:pt x="1846" y="172"/>
                  </a:lnTo>
                  <a:lnTo>
                    <a:pt x="1834" y="170"/>
                  </a:lnTo>
                  <a:lnTo>
                    <a:pt x="1824" y="168"/>
                  </a:lnTo>
                  <a:lnTo>
                    <a:pt x="1802" y="152"/>
                  </a:lnTo>
                  <a:lnTo>
                    <a:pt x="1806" y="154"/>
                  </a:lnTo>
                  <a:lnTo>
                    <a:pt x="1790" y="136"/>
                  </a:lnTo>
                  <a:lnTo>
                    <a:pt x="1774" y="108"/>
                  </a:lnTo>
                  <a:lnTo>
                    <a:pt x="1760" y="84"/>
                  </a:lnTo>
                  <a:lnTo>
                    <a:pt x="1746" y="58"/>
                  </a:lnTo>
                  <a:lnTo>
                    <a:pt x="1734" y="40"/>
                  </a:lnTo>
                  <a:lnTo>
                    <a:pt x="1718" y="22"/>
                  </a:lnTo>
                  <a:lnTo>
                    <a:pt x="1698" y="10"/>
                  </a:lnTo>
                  <a:lnTo>
                    <a:pt x="1678" y="4"/>
                  </a:lnTo>
                  <a:lnTo>
                    <a:pt x="1664" y="10"/>
                  </a:lnTo>
                  <a:lnTo>
                    <a:pt x="1658" y="14"/>
                  </a:lnTo>
                  <a:lnTo>
                    <a:pt x="1648" y="24"/>
                  </a:lnTo>
                  <a:lnTo>
                    <a:pt x="1638" y="32"/>
                  </a:lnTo>
                  <a:lnTo>
                    <a:pt x="1624" y="52"/>
                  </a:lnTo>
                  <a:lnTo>
                    <a:pt x="1610" y="82"/>
                  </a:lnTo>
                  <a:lnTo>
                    <a:pt x="1600" y="100"/>
                  </a:lnTo>
                  <a:lnTo>
                    <a:pt x="1592" y="120"/>
                  </a:lnTo>
                  <a:lnTo>
                    <a:pt x="1576" y="144"/>
                  </a:lnTo>
                  <a:lnTo>
                    <a:pt x="1558" y="160"/>
                  </a:lnTo>
                  <a:lnTo>
                    <a:pt x="1544" y="168"/>
                  </a:lnTo>
                  <a:lnTo>
                    <a:pt x="1532" y="172"/>
                  </a:lnTo>
                  <a:lnTo>
                    <a:pt x="1514" y="170"/>
                  </a:lnTo>
                  <a:lnTo>
                    <a:pt x="1502" y="166"/>
                  </a:lnTo>
                  <a:lnTo>
                    <a:pt x="1488" y="156"/>
                  </a:lnTo>
                  <a:lnTo>
                    <a:pt x="1476" y="140"/>
                  </a:lnTo>
                  <a:lnTo>
                    <a:pt x="1464" y="118"/>
                  </a:lnTo>
                  <a:lnTo>
                    <a:pt x="1448" y="86"/>
                  </a:lnTo>
                  <a:lnTo>
                    <a:pt x="1436" y="60"/>
                  </a:lnTo>
                  <a:lnTo>
                    <a:pt x="1428" y="48"/>
                  </a:lnTo>
                  <a:lnTo>
                    <a:pt x="1420" y="36"/>
                  </a:lnTo>
                  <a:lnTo>
                    <a:pt x="1408" y="26"/>
                  </a:lnTo>
                  <a:lnTo>
                    <a:pt x="1402" y="20"/>
                  </a:lnTo>
                  <a:lnTo>
                    <a:pt x="1390" y="12"/>
                  </a:lnTo>
                  <a:lnTo>
                    <a:pt x="1376" y="4"/>
                  </a:lnTo>
                  <a:lnTo>
                    <a:pt x="1362" y="2"/>
                  </a:lnTo>
                  <a:lnTo>
                    <a:pt x="1352" y="4"/>
                  </a:lnTo>
                  <a:lnTo>
                    <a:pt x="1336" y="10"/>
                  </a:lnTo>
                  <a:lnTo>
                    <a:pt x="1320" y="24"/>
                  </a:lnTo>
                  <a:lnTo>
                    <a:pt x="1304" y="50"/>
                  </a:lnTo>
                  <a:lnTo>
                    <a:pt x="1282" y="90"/>
                  </a:lnTo>
                  <a:lnTo>
                    <a:pt x="1268" y="118"/>
                  </a:lnTo>
                  <a:lnTo>
                    <a:pt x="1256" y="136"/>
                  </a:lnTo>
                  <a:lnTo>
                    <a:pt x="1246" y="148"/>
                  </a:lnTo>
                  <a:lnTo>
                    <a:pt x="1228" y="166"/>
                  </a:lnTo>
                  <a:lnTo>
                    <a:pt x="1218" y="170"/>
                  </a:lnTo>
                  <a:lnTo>
                    <a:pt x="1206" y="174"/>
                  </a:lnTo>
                  <a:lnTo>
                    <a:pt x="1190" y="170"/>
                  </a:lnTo>
                  <a:lnTo>
                    <a:pt x="1174" y="162"/>
                  </a:lnTo>
                  <a:lnTo>
                    <a:pt x="1164" y="150"/>
                  </a:lnTo>
                  <a:lnTo>
                    <a:pt x="1152" y="136"/>
                  </a:lnTo>
                  <a:lnTo>
                    <a:pt x="1144" y="118"/>
                  </a:lnTo>
                  <a:lnTo>
                    <a:pt x="1134" y="98"/>
                  </a:lnTo>
                  <a:lnTo>
                    <a:pt x="1124" y="78"/>
                  </a:lnTo>
                  <a:lnTo>
                    <a:pt x="1110" y="52"/>
                  </a:lnTo>
                  <a:lnTo>
                    <a:pt x="1094" y="28"/>
                  </a:lnTo>
                  <a:lnTo>
                    <a:pt x="1078" y="16"/>
                  </a:lnTo>
                  <a:lnTo>
                    <a:pt x="1064" y="8"/>
                  </a:lnTo>
                  <a:lnTo>
                    <a:pt x="1056" y="4"/>
                  </a:lnTo>
                  <a:lnTo>
                    <a:pt x="1044" y="0"/>
                  </a:lnTo>
                  <a:lnTo>
                    <a:pt x="1034" y="0"/>
                  </a:lnTo>
                  <a:lnTo>
                    <a:pt x="1018" y="6"/>
                  </a:lnTo>
                  <a:lnTo>
                    <a:pt x="1006" y="16"/>
                  </a:lnTo>
                  <a:lnTo>
                    <a:pt x="998" y="24"/>
                  </a:lnTo>
                  <a:lnTo>
                    <a:pt x="990" y="36"/>
                  </a:lnTo>
                  <a:lnTo>
                    <a:pt x="972" y="68"/>
                  </a:lnTo>
                  <a:lnTo>
                    <a:pt x="960" y="98"/>
                  </a:lnTo>
                  <a:lnTo>
                    <a:pt x="950" y="116"/>
                  </a:lnTo>
                  <a:lnTo>
                    <a:pt x="942" y="132"/>
                  </a:lnTo>
                  <a:lnTo>
                    <a:pt x="928" y="150"/>
                  </a:lnTo>
                  <a:lnTo>
                    <a:pt x="916" y="160"/>
                  </a:lnTo>
                  <a:lnTo>
                    <a:pt x="912" y="162"/>
                  </a:lnTo>
                  <a:lnTo>
                    <a:pt x="904" y="166"/>
                  </a:lnTo>
                  <a:lnTo>
                    <a:pt x="896" y="168"/>
                  </a:lnTo>
                  <a:lnTo>
                    <a:pt x="890" y="172"/>
                  </a:lnTo>
                  <a:lnTo>
                    <a:pt x="880" y="170"/>
                  </a:lnTo>
                  <a:lnTo>
                    <a:pt x="872" y="168"/>
                  </a:lnTo>
                  <a:lnTo>
                    <a:pt x="862" y="164"/>
                  </a:lnTo>
                  <a:lnTo>
                    <a:pt x="852" y="160"/>
                  </a:lnTo>
                  <a:lnTo>
                    <a:pt x="848" y="156"/>
                  </a:lnTo>
                  <a:lnTo>
                    <a:pt x="838" y="148"/>
                  </a:lnTo>
                  <a:lnTo>
                    <a:pt x="828" y="134"/>
                  </a:lnTo>
                  <a:lnTo>
                    <a:pt x="814" y="110"/>
                  </a:lnTo>
                  <a:lnTo>
                    <a:pt x="802" y="80"/>
                  </a:lnTo>
                  <a:lnTo>
                    <a:pt x="790" y="56"/>
                  </a:lnTo>
                  <a:lnTo>
                    <a:pt x="780" y="42"/>
                  </a:lnTo>
                  <a:lnTo>
                    <a:pt x="770" y="28"/>
                  </a:lnTo>
                  <a:lnTo>
                    <a:pt x="754" y="14"/>
                  </a:lnTo>
                  <a:lnTo>
                    <a:pt x="746" y="8"/>
                  </a:lnTo>
                  <a:lnTo>
                    <a:pt x="740" y="4"/>
                  </a:lnTo>
                  <a:lnTo>
                    <a:pt x="738" y="4"/>
                  </a:lnTo>
                  <a:lnTo>
                    <a:pt x="744" y="6"/>
                  </a:lnTo>
                  <a:lnTo>
                    <a:pt x="734" y="2"/>
                  </a:lnTo>
                  <a:lnTo>
                    <a:pt x="724" y="0"/>
                  </a:lnTo>
                  <a:lnTo>
                    <a:pt x="712" y="2"/>
                  </a:lnTo>
                  <a:lnTo>
                    <a:pt x="702" y="6"/>
                  </a:lnTo>
                  <a:lnTo>
                    <a:pt x="694" y="10"/>
                  </a:lnTo>
                  <a:lnTo>
                    <a:pt x="684" y="20"/>
                  </a:lnTo>
                  <a:lnTo>
                    <a:pt x="668" y="40"/>
                  </a:lnTo>
                  <a:lnTo>
                    <a:pt x="658" y="58"/>
                  </a:lnTo>
                  <a:lnTo>
                    <a:pt x="642" y="86"/>
                  </a:lnTo>
                  <a:lnTo>
                    <a:pt x="626" y="118"/>
                  </a:lnTo>
                  <a:lnTo>
                    <a:pt x="610" y="140"/>
                  </a:lnTo>
                  <a:lnTo>
                    <a:pt x="592" y="162"/>
                  </a:lnTo>
                  <a:lnTo>
                    <a:pt x="578" y="166"/>
                  </a:lnTo>
                  <a:lnTo>
                    <a:pt x="566" y="170"/>
                  </a:lnTo>
                  <a:lnTo>
                    <a:pt x="546" y="166"/>
                  </a:lnTo>
                  <a:lnTo>
                    <a:pt x="532" y="156"/>
                  </a:lnTo>
                  <a:lnTo>
                    <a:pt x="528" y="152"/>
                  </a:lnTo>
                  <a:lnTo>
                    <a:pt x="512" y="134"/>
                  </a:lnTo>
                  <a:lnTo>
                    <a:pt x="496" y="112"/>
                  </a:lnTo>
                  <a:lnTo>
                    <a:pt x="486" y="94"/>
                  </a:lnTo>
                  <a:lnTo>
                    <a:pt x="476" y="72"/>
                  </a:lnTo>
                  <a:lnTo>
                    <a:pt x="464" y="50"/>
                  </a:lnTo>
                  <a:lnTo>
                    <a:pt x="452" y="28"/>
                  </a:lnTo>
                  <a:lnTo>
                    <a:pt x="434" y="14"/>
                  </a:lnTo>
                  <a:lnTo>
                    <a:pt x="422" y="8"/>
                  </a:lnTo>
                  <a:lnTo>
                    <a:pt x="414" y="4"/>
                  </a:lnTo>
                  <a:lnTo>
                    <a:pt x="404" y="2"/>
                  </a:lnTo>
                  <a:lnTo>
                    <a:pt x="392" y="4"/>
                  </a:lnTo>
                  <a:lnTo>
                    <a:pt x="380" y="8"/>
                  </a:lnTo>
                  <a:lnTo>
                    <a:pt x="368" y="14"/>
                  </a:lnTo>
                  <a:lnTo>
                    <a:pt x="358" y="24"/>
                  </a:lnTo>
                  <a:lnTo>
                    <a:pt x="352" y="30"/>
                  </a:lnTo>
                  <a:lnTo>
                    <a:pt x="342" y="46"/>
                  </a:lnTo>
                  <a:lnTo>
                    <a:pt x="332" y="62"/>
                  </a:lnTo>
                  <a:lnTo>
                    <a:pt x="320" y="88"/>
                  </a:lnTo>
                  <a:lnTo>
                    <a:pt x="308" y="110"/>
                  </a:lnTo>
                  <a:lnTo>
                    <a:pt x="294" y="132"/>
                  </a:lnTo>
                  <a:lnTo>
                    <a:pt x="278" y="152"/>
                  </a:lnTo>
                  <a:lnTo>
                    <a:pt x="266" y="162"/>
                  </a:lnTo>
                  <a:lnTo>
                    <a:pt x="256" y="170"/>
                  </a:lnTo>
                  <a:lnTo>
                    <a:pt x="240" y="174"/>
                  </a:lnTo>
                  <a:lnTo>
                    <a:pt x="226" y="170"/>
                  </a:lnTo>
                  <a:lnTo>
                    <a:pt x="212" y="164"/>
                  </a:lnTo>
                  <a:lnTo>
                    <a:pt x="202" y="156"/>
                  </a:lnTo>
                  <a:lnTo>
                    <a:pt x="188" y="136"/>
                  </a:lnTo>
                  <a:lnTo>
                    <a:pt x="176" y="112"/>
                  </a:lnTo>
                  <a:lnTo>
                    <a:pt x="166" y="94"/>
                  </a:lnTo>
                  <a:lnTo>
                    <a:pt x="162" y="76"/>
                  </a:lnTo>
                  <a:lnTo>
                    <a:pt x="154" y="62"/>
                  </a:lnTo>
                  <a:lnTo>
                    <a:pt x="144" y="42"/>
                  </a:lnTo>
                  <a:lnTo>
                    <a:pt x="132" y="28"/>
                  </a:lnTo>
                  <a:lnTo>
                    <a:pt x="122" y="18"/>
                  </a:lnTo>
                  <a:lnTo>
                    <a:pt x="98" y="6"/>
                  </a:lnTo>
                  <a:lnTo>
                    <a:pt x="74" y="0"/>
                  </a:lnTo>
                  <a:lnTo>
                    <a:pt x="58" y="4"/>
                  </a:lnTo>
                  <a:lnTo>
                    <a:pt x="50" y="8"/>
                  </a:lnTo>
                  <a:lnTo>
                    <a:pt x="40" y="18"/>
                  </a:lnTo>
                  <a:lnTo>
                    <a:pt x="30" y="32"/>
                  </a:lnTo>
                  <a:lnTo>
                    <a:pt x="16" y="56"/>
                  </a:lnTo>
                  <a:lnTo>
                    <a:pt x="6" y="74"/>
                  </a:lnTo>
                  <a:lnTo>
                    <a:pt x="0" y="84"/>
                  </a:lnTo>
                </a:path>
              </a:pathLst>
            </a:custGeom>
            <a:noFill/>
            <a:ln w="15875">
              <a:solidFill>
                <a:srgbClr val="0096D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3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3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3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3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3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3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3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3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30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ko-KR" altLang="en-US"/>
            </a:p>
          </p:txBody>
        </p:sp>
      </p:grpSp>
      <p:pic>
        <p:nvPicPr>
          <p:cNvPr id="57" name="Picture 4" descr="C:\Users\ecoffey\AppData\Local\Temp\Rar$DRa0.400\30009_Device_cloud_white_default_256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458" y="3307885"/>
            <a:ext cx="1240785" cy="1240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8" name="직선 연결선 57"/>
          <p:cNvCxnSpPr>
            <a:stCxn id="57" idx="3"/>
            <a:endCxn id="37" idx="1"/>
          </p:cNvCxnSpPr>
          <p:nvPr/>
        </p:nvCxnSpPr>
        <p:spPr>
          <a:xfrm>
            <a:off x="2310243" y="3928278"/>
            <a:ext cx="550733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1248335" y="378535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mtClean="0"/>
              <a:t>인터넷</a:t>
            </a:r>
            <a:endParaRPr lang="ko-KR" alt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4296653" y="1849815"/>
            <a:ext cx="19495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 smtClean="0"/>
              <a:t>거실 </a:t>
            </a:r>
            <a:r>
              <a:rPr lang="en-US" altLang="ko-KR" dirty="0" smtClean="0"/>
              <a:t>A6NS-M</a:t>
            </a:r>
          </a:p>
          <a:p>
            <a:pPr algn="ctr"/>
            <a:r>
              <a:rPr lang="en-US" altLang="ko-KR" dirty="0" smtClean="0"/>
              <a:t>AP </a:t>
            </a:r>
            <a:r>
              <a:rPr lang="ko-KR" altLang="en-US" dirty="0" smtClean="0"/>
              <a:t>모드</a:t>
            </a:r>
            <a:endParaRPr lang="en-US" altLang="ko-KR" dirty="0" smtClean="0"/>
          </a:p>
          <a:p>
            <a:pPr algn="ctr"/>
            <a:r>
              <a:rPr lang="en-US" altLang="ko-KR" dirty="0" smtClean="0"/>
              <a:t>192.168.0.254/24</a:t>
            </a:r>
            <a:endParaRPr lang="ko-KR" altLang="en-US" dirty="0" smtClean="0"/>
          </a:p>
        </p:txBody>
      </p:sp>
      <p:sp>
        <p:nvSpPr>
          <p:cNvPr id="62" name="TextBox 61"/>
          <p:cNvSpPr txBox="1"/>
          <p:nvPr/>
        </p:nvSpPr>
        <p:spPr>
          <a:xfrm>
            <a:off x="2387669" y="2565285"/>
            <a:ext cx="16962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 err="1" smtClean="0"/>
              <a:t>단자함</a:t>
            </a:r>
            <a:r>
              <a:rPr lang="ko-KR" altLang="en-US" dirty="0" smtClean="0"/>
              <a:t> </a:t>
            </a:r>
            <a:r>
              <a:rPr lang="en-US" altLang="ko-KR" dirty="0" smtClean="0"/>
              <a:t>T3004</a:t>
            </a:r>
          </a:p>
          <a:p>
            <a:pPr algn="ctr"/>
            <a:r>
              <a:rPr lang="en-US" altLang="ko-KR" dirty="0" smtClean="0"/>
              <a:t>DHCP</a:t>
            </a:r>
          </a:p>
          <a:p>
            <a:pPr algn="ctr"/>
            <a:r>
              <a:rPr lang="en-US" altLang="ko-KR" dirty="0" smtClean="0"/>
              <a:t>192.168.0.1/24</a:t>
            </a:r>
            <a:endParaRPr lang="ko-KR" altLang="en-US" dirty="0" smtClean="0"/>
          </a:p>
        </p:txBody>
      </p:sp>
      <p:pic>
        <p:nvPicPr>
          <p:cNvPr id="29" name="Picture 7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513" y="4600961"/>
            <a:ext cx="597926" cy="566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0" name="직선 연결선 29"/>
          <p:cNvCxnSpPr>
            <a:endCxn id="29" idx="1"/>
          </p:cNvCxnSpPr>
          <p:nvPr/>
        </p:nvCxnSpPr>
        <p:spPr>
          <a:xfrm>
            <a:off x="4134868" y="4883328"/>
            <a:ext cx="538645" cy="875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729514" y="5248722"/>
            <a:ext cx="24455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 smtClean="0"/>
              <a:t>작은방 </a:t>
            </a:r>
            <a:r>
              <a:rPr lang="en-US" altLang="ko-KR" dirty="0" smtClean="0"/>
              <a:t>Synology NAS</a:t>
            </a:r>
          </a:p>
          <a:p>
            <a:pPr algn="ctr"/>
            <a:r>
              <a:rPr lang="en-US" altLang="ko-KR" dirty="0" smtClean="0"/>
              <a:t>192.168.0.2/24</a:t>
            </a:r>
            <a:endParaRPr lang="ko-KR" altLang="en-US" dirty="0" smtClean="0"/>
          </a:p>
        </p:txBody>
      </p:sp>
      <p:pic>
        <p:nvPicPr>
          <p:cNvPr id="36" name="Picture 47" descr="Wireless_Transport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830" y="2757824"/>
            <a:ext cx="790825" cy="730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00152" y="346238"/>
            <a:ext cx="3671040" cy="2351646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96610" y="2888324"/>
            <a:ext cx="3674582" cy="3645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0731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898546" y="244716"/>
            <a:ext cx="38763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T3004</a:t>
            </a:r>
            <a:r>
              <a:rPr lang="ko-KR" altLang="en-US" b="1" dirty="0"/>
              <a:t>에 유선 연결 시</a:t>
            </a:r>
            <a:endParaRPr lang="en-US" altLang="ko-KR" b="1" dirty="0"/>
          </a:p>
          <a:p>
            <a:r>
              <a:rPr lang="en-US" altLang="ko-KR" b="1" dirty="0"/>
              <a:t>\\192.168.0.2 </a:t>
            </a:r>
            <a:r>
              <a:rPr lang="ko-KR" altLang="en-US" b="1" dirty="0"/>
              <a:t>파일 다운로드 정상</a:t>
            </a:r>
          </a:p>
        </p:txBody>
      </p:sp>
      <p:grpSp>
        <p:nvGrpSpPr>
          <p:cNvPr id="68" name="그룹 67"/>
          <p:cNvGrpSpPr/>
          <p:nvPr/>
        </p:nvGrpSpPr>
        <p:grpSpPr>
          <a:xfrm>
            <a:off x="1069458" y="2565285"/>
            <a:ext cx="5105597" cy="3329768"/>
            <a:chOff x="1788712" y="1940815"/>
            <a:chExt cx="5105597" cy="3329768"/>
          </a:xfrm>
        </p:grpSpPr>
        <p:pic>
          <p:nvPicPr>
            <p:cNvPr id="69" name="Picture 73" descr="Multilayer_Switch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80230" y="2846355"/>
              <a:ext cx="749685" cy="9149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70" name="직선 연결선 69"/>
            <p:cNvCxnSpPr/>
            <p:nvPr/>
          </p:nvCxnSpPr>
          <p:spPr>
            <a:xfrm>
              <a:off x="4854122" y="2148118"/>
              <a:ext cx="0" cy="2394857"/>
            </a:xfrm>
            <a:prstGeom prst="line">
              <a:avLst/>
            </a:prstGeom>
            <a:ln w="12700"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직선 연결선 70"/>
            <p:cNvCxnSpPr>
              <a:stCxn id="69" idx="3"/>
            </p:cNvCxnSpPr>
            <p:nvPr/>
          </p:nvCxnSpPr>
          <p:spPr>
            <a:xfrm>
              <a:off x="4329915" y="3321598"/>
              <a:ext cx="524207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직선 연결선 71"/>
            <p:cNvCxnSpPr/>
            <p:nvPr/>
          </p:nvCxnSpPr>
          <p:spPr>
            <a:xfrm>
              <a:off x="4854122" y="2498750"/>
              <a:ext cx="870003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3" name="Picture 4" descr="C:\Users\ecoffey\AppData\Local\Temp\Rar$DRa0.400\30009_Device_cloud_white_default_256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8712" y="2683415"/>
              <a:ext cx="1240785" cy="12407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74" name="직선 연결선 73"/>
            <p:cNvCxnSpPr>
              <a:stCxn id="73" idx="3"/>
              <a:endCxn id="69" idx="1"/>
            </p:cNvCxnSpPr>
            <p:nvPr/>
          </p:nvCxnSpPr>
          <p:spPr>
            <a:xfrm>
              <a:off x="3029497" y="3303808"/>
              <a:ext cx="550733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TextBox 74"/>
            <p:cNvSpPr txBox="1"/>
            <p:nvPr/>
          </p:nvSpPr>
          <p:spPr>
            <a:xfrm>
              <a:off x="1967589" y="3160880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dirty="0" smtClean="0"/>
                <a:t>인터넷</a:t>
              </a:r>
              <a:endParaRPr lang="ko-KR" altLang="en-US" dirty="0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3106923" y="1940815"/>
              <a:ext cx="1696297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dirty="0" err="1" smtClean="0"/>
                <a:t>단자함</a:t>
              </a:r>
              <a:r>
                <a:rPr lang="ko-KR" altLang="en-US" dirty="0" smtClean="0"/>
                <a:t> </a:t>
              </a:r>
              <a:r>
                <a:rPr lang="en-US" altLang="ko-KR" dirty="0" smtClean="0"/>
                <a:t>T3004</a:t>
              </a:r>
            </a:p>
            <a:p>
              <a:pPr algn="ctr"/>
              <a:r>
                <a:rPr lang="en-US" altLang="ko-KR" dirty="0" smtClean="0"/>
                <a:t>DHCP</a:t>
              </a:r>
            </a:p>
            <a:p>
              <a:pPr algn="ctr"/>
              <a:r>
                <a:rPr lang="en-US" altLang="ko-KR" dirty="0" smtClean="0"/>
                <a:t>192.168.0.1/24</a:t>
              </a:r>
              <a:endParaRPr lang="ko-KR" altLang="en-US" dirty="0" smtClean="0"/>
            </a:p>
          </p:txBody>
        </p:sp>
        <p:pic>
          <p:nvPicPr>
            <p:cNvPr id="77" name="Picture 7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2767" y="3976491"/>
              <a:ext cx="597926" cy="5664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78" name="직선 연결선 77"/>
            <p:cNvCxnSpPr>
              <a:endCxn id="77" idx="1"/>
            </p:cNvCxnSpPr>
            <p:nvPr/>
          </p:nvCxnSpPr>
          <p:spPr>
            <a:xfrm>
              <a:off x="4854122" y="4258858"/>
              <a:ext cx="538645" cy="875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TextBox 78"/>
            <p:cNvSpPr txBox="1"/>
            <p:nvPr/>
          </p:nvSpPr>
          <p:spPr>
            <a:xfrm>
              <a:off x="4448767" y="4624252"/>
              <a:ext cx="244554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dirty="0"/>
                <a:t>작은방 </a:t>
              </a:r>
              <a:r>
                <a:rPr lang="en-US" altLang="ko-KR" dirty="0" smtClean="0"/>
                <a:t>Synology NAS</a:t>
              </a:r>
            </a:p>
            <a:p>
              <a:pPr algn="ctr"/>
              <a:r>
                <a:rPr lang="en-US" altLang="ko-KR" dirty="0" smtClean="0"/>
                <a:t>192.168.0.2/24</a:t>
              </a:r>
              <a:endParaRPr lang="ko-KR" altLang="en-US" dirty="0" smtClean="0"/>
            </a:p>
          </p:txBody>
        </p:sp>
        <p:pic>
          <p:nvPicPr>
            <p:cNvPr id="80" name="Picture 4" descr="Laptop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06072" y="2122789"/>
              <a:ext cx="771315" cy="7255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23779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898546" y="244716"/>
            <a:ext cx="38763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A6NS-M – NAS </a:t>
            </a:r>
            <a:r>
              <a:rPr lang="ko-KR" altLang="en-US" b="1" dirty="0"/>
              <a:t>직결 시</a:t>
            </a:r>
            <a:endParaRPr lang="en-US" altLang="ko-KR" b="1" dirty="0"/>
          </a:p>
          <a:p>
            <a:r>
              <a:rPr lang="en-US" altLang="ko-KR" b="1" dirty="0"/>
              <a:t>\\192.168.0.2 </a:t>
            </a:r>
            <a:r>
              <a:rPr lang="ko-KR" altLang="en-US" b="1" dirty="0"/>
              <a:t>파일 다운로드 정상</a:t>
            </a:r>
          </a:p>
        </p:txBody>
      </p:sp>
      <p:grpSp>
        <p:nvGrpSpPr>
          <p:cNvPr id="55" name="그룹 54"/>
          <p:cNvGrpSpPr/>
          <p:nvPr/>
        </p:nvGrpSpPr>
        <p:grpSpPr>
          <a:xfrm>
            <a:off x="3729513" y="1849815"/>
            <a:ext cx="3479333" cy="4045238"/>
            <a:chOff x="4448767" y="1225345"/>
            <a:chExt cx="3479333" cy="4045238"/>
          </a:xfrm>
        </p:grpSpPr>
        <p:pic>
          <p:nvPicPr>
            <p:cNvPr id="56" name="Picture 4" descr="Laptop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56785" y="2122789"/>
              <a:ext cx="771315" cy="7255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</p:pic>
        <p:cxnSp>
          <p:nvCxnSpPr>
            <p:cNvPr id="61" name="직선 연결선 60"/>
            <p:cNvCxnSpPr/>
            <p:nvPr/>
          </p:nvCxnSpPr>
          <p:spPr>
            <a:xfrm>
              <a:off x="4854122" y="2148118"/>
              <a:ext cx="0" cy="2394857"/>
            </a:xfrm>
            <a:prstGeom prst="line">
              <a:avLst/>
            </a:prstGeom>
            <a:ln w="12700"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직선 연결선 62"/>
            <p:cNvCxnSpPr>
              <a:endCxn id="69" idx="1"/>
            </p:cNvCxnSpPr>
            <p:nvPr/>
          </p:nvCxnSpPr>
          <p:spPr>
            <a:xfrm>
              <a:off x="4854122" y="2498750"/>
              <a:ext cx="870003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4" name="Group 58"/>
            <p:cNvGrpSpPr>
              <a:grpSpLocks noChangeAspect="1"/>
            </p:cNvGrpSpPr>
            <p:nvPr/>
          </p:nvGrpSpPr>
          <p:grpSpPr bwMode="auto">
            <a:xfrm>
              <a:off x="6248368" y="2450156"/>
              <a:ext cx="754958" cy="112507"/>
              <a:chOff x="3120" y="3600"/>
              <a:chExt cx="2112" cy="200"/>
            </a:xfrm>
          </p:grpSpPr>
          <p:sp>
            <p:nvSpPr>
              <p:cNvPr id="70" name="AutoShape 59"/>
              <p:cNvSpPr>
                <a:spLocks noChangeAspect="1" noChangeArrowheads="1" noTextEdit="1"/>
              </p:cNvSpPr>
              <p:nvPr/>
            </p:nvSpPr>
            <p:spPr bwMode="auto">
              <a:xfrm>
                <a:off x="3120" y="3600"/>
                <a:ext cx="2112" cy="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30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30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30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30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30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30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30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30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30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71" name="Freeform 60"/>
              <p:cNvSpPr>
                <a:spLocks/>
              </p:cNvSpPr>
              <p:nvPr/>
            </p:nvSpPr>
            <p:spPr bwMode="auto">
              <a:xfrm>
                <a:off x="3134" y="3612"/>
                <a:ext cx="2084" cy="174"/>
              </a:xfrm>
              <a:custGeom>
                <a:avLst/>
                <a:gdLst>
                  <a:gd name="T0" fmla="*/ 2058 w 2084"/>
                  <a:gd name="T1" fmla="*/ 138 h 174"/>
                  <a:gd name="T2" fmla="*/ 2018 w 2084"/>
                  <a:gd name="T3" fmla="*/ 172 h 174"/>
                  <a:gd name="T4" fmla="*/ 1972 w 2084"/>
                  <a:gd name="T5" fmla="*/ 160 h 174"/>
                  <a:gd name="T6" fmla="*/ 1934 w 2084"/>
                  <a:gd name="T7" fmla="*/ 106 h 174"/>
                  <a:gd name="T8" fmla="*/ 1894 w 2084"/>
                  <a:gd name="T9" fmla="*/ 30 h 174"/>
                  <a:gd name="T10" fmla="*/ 1844 w 2084"/>
                  <a:gd name="T11" fmla="*/ 2 h 174"/>
                  <a:gd name="T12" fmla="*/ 1800 w 2084"/>
                  <a:gd name="T13" fmla="*/ 22 h 174"/>
                  <a:gd name="T14" fmla="*/ 1774 w 2084"/>
                  <a:gd name="T15" fmla="*/ 66 h 174"/>
                  <a:gd name="T16" fmla="*/ 1732 w 2084"/>
                  <a:gd name="T17" fmla="*/ 134 h 174"/>
                  <a:gd name="T18" fmla="*/ 1676 w 2084"/>
                  <a:gd name="T19" fmla="*/ 170 h 174"/>
                  <a:gd name="T20" fmla="*/ 1646 w 2084"/>
                  <a:gd name="T21" fmla="*/ 150 h 174"/>
                  <a:gd name="T22" fmla="*/ 1608 w 2084"/>
                  <a:gd name="T23" fmla="*/ 92 h 174"/>
                  <a:gd name="T24" fmla="*/ 1574 w 2084"/>
                  <a:gd name="T25" fmla="*/ 30 h 174"/>
                  <a:gd name="T26" fmla="*/ 1530 w 2084"/>
                  <a:gd name="T27" fmla="*/ 2 h 174"/>
                  <a:gd name="T28" fmla="*/ 1486 w 2084"/>
                  <a:gd name="T29" fmla="*/ 18 h 174"/>
                  <a:gd name="T30" fmla="*/ 1448 w 2084"/>
                  <a:gd name="T31" fmla="*/ 88 h 174"/>
                  <a:gd name="T32" fmla="*/ 1418 w 2084"/>
                  <a:gd name="T33" fmla="*/ 138 h 174"/>
                  <a:gd name="T34" fmla="*/ 1388 w 2084"/>
                  <a:gd name="T35" fmla="*/ 162 h 174"/>
                  <a:gd name="T36" fmla="*/ 1350 w 2084"/>
                  <a:gd name="T37" fmla="*/ 170 h 174"/>
                  <a:gd name="T38" fmla="*/ 1302 w 2084"/>
                  <a:gd name="T39" fmla="*/ 124 h 174"/>
                  <a:gd name="T40" fmla="*/ 1254 w 2084"/>
                  <a:gd name="T41" fmla="*/ 38 h 174"/>
                  <a:gd name="T42" fmla="*/ 1216 w 2084"/>
                  <a:gd name="T43" fmla="*/ 4 h 174"/>
                  <a:gd name="T44" fmla="*/ 1174 w 2084"/>
                  <a:gd name="T45" fmla="*/ 12 h 174"/>
                  <a:gd name="T46" fmla="*/ 1142 w 2084"/>
                  <a:gd name="T47" fmla="*/ 56 h 174"/>
                  <a:gd name="T48" fmla="*/ 1108 w 2084"/>
                  <a:gd name="T49" fmla="*/ 122 h 174"/>
                  <a:gd name="T50" fmla="*/ 1062 w 2084"/>
                  <a:gd name="T51" fmla="*/ 166 h 174"/>
                  <a:gd name="T52" fmla="*/ 1032 w 2084"/>
                  <a:gd name="T53" fmla="*/ 174 h 174"/>
                  <a:gd name="T54" fmla="*/ 996 w 2084"/>
                  <a:gd name="T55" fmla="*/ 150 h 174"/>
                  <a:gd name="T56" fmla="*/ 958 w 2084"/>
                  <a:gd name="T57" fmla="*/ 76 h 174"/>
                  <a:gd name="T58" fmla="*/ 926 w 2084"/>
                  <a:gd name="T59" fmla="*/ 24 h 174"/>
                  <a:gd name="T60" fmla="*/ 902 w 2084"/>
                  <a:gd name="T61" fmla="*/ 8 h 174"/>
                  <a:gd name="T62" fmla="*/ 878 w 2084"/>
                  <a:gd name="T63" fmla="*/ 4 h 174"/>
                  <a:gd name="T64" fmla="*/ 852 w 2084"/>
                  <a:gd name="T65" fmla="*/ 14 h 174"/>
                  <a:gd name="T66" fmla="*/ 826 w 2084"/>
                  <a:gd name="T67" fmla="*/ 40 h 174"/>
                  <a:gd name="T68" fmla="*/ 788 w 2084"/>
                  <a:gd name="T69" fmla="*/ 118 h 174"/>
                  <a:gd name="T70" fmla="*/ 754 w 2084"/>
                  <a:gd name="T71" fmla="*/ 160 h 174"/>
                  <a:gd name="T72" fmla="*/ 738 w 2084"/>
                  <a:gd name="T73" fmla="*/ 170 h 174"/>
                  <a:gd name="T74" fmla="*/ 724 w 2084"/>
                  <a:gd name="T75" fmla="*/ 174 h 174"/>
                  <a:gd name="T76" fmla="*/ 692 w 2084"/>
                  <a:gd name="T77" fmla="*/ 162 h 174"/>
                  <a:gd name="T78" fmla="*/ 656 w 2084"/>
                  <a:gd name="T79" fmla="*/ 116 h 174"/>
                  <a:gd name="T80" fmla="*/ 608 w 2084"/>
                  <a:gd name="T81" fmla="*/ 34 h 174"/>
                  <a:gd name="T82" fmla="*/ 564 w 2084"/>
                  <a:gd name="T83" fmla="*/ 4 h 174"/>
                  <a:gd name="T84" fmla="*/ 526 w 2084"/>
                  <a:gd name="T85" fmla="*/ 22 h 174"/>
                  <a:gd name="T86" fmla="*/ 484 w 2084"/>
                  <a:gd name="T87" fmla="*/ 80 h 174"/>
                  <a:gd name="T88" fmla="*/ 450 w 2084"/>
                  <a:gd name="T89" fmla="*/ 146 h 174"/>
                  <a:gd name="T90" fmla="*/ 414 w 2084"/>
                  <a:gd name="T91" fmla="*/ 170 h 174"/>
                  <a:gd name="T92" fmla="*/ 378 w 2084"/>
                  <a:gd name="T93" fmla="*/ 166 h 174"/>
                  <a:gd name="T94" fmla="*/ 350 w 2084"/>
                  <a:gd name="T95" fmla="*/ 144 h 174"/>
                  <a:gd name="T96" fmla="*/ 318 w 2084"/>
                  <a:gd name="T97" fmla="*/ 86 h 174"/>
                  <a:gd name="T98" fmla="*/ 276 w 2084"/>
                  <a:gd name="T99" fmla="*/ 22 h 174"/>
                  <a:gd name="T100" fmla="*/ 240 w 2084"/>
                  <a:gd name="T101" fmla="*/ 0 h 174"/>
                  <a:gd name="T102" fmla="*/ 200 w 2084"/>
                  <a:gd name="T103" fmla="*/ 18 h 174"/>
                  <a:gd name="T104" fmla="*/ 166 w 2084"/>
                  <a:gd name="T105" fmla="*/ 80 h 174"/>
                  <a:gd name="T106" fmla="*/ 142 w 2084"/>
                  <a:gd name="T107" fmla="*/ 132 h 174"/>
                  <a:gd name="T108" fmla="*/ 96 w 2084"/>
                  <a:gd name="T109" fmla="*/ 168 h 174"/>
                  <a:gd name="T110" fmla="*/ 50 w 2084"/>
                  <a:gd name="T111" fmla="*/ 166 h 174"/>
                  <a:gd name="T112" fmla="*/ 14 w 2084"/>
                  <a:gd name="T113" fmla="*/ 118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084" h="174">
                    <a:moveTo>
                      <a:pt x="2084" y="84"/>
                    </a:moveTo>
                    <a:lnTo>
                      <a:pt x="2074" y="108"/>
                    </a:lnTo>
                    <a:lnTo>
                      <a:pt x="2058" y="138"/>
                    </a:lnTo>
                    <a:lnTo>
                      <a:pt x="2048" y="152"/>
                    </a:lnTo>
                    <a:lnTo>
                      <a:pt x="2034" y="164"/>
                    </a:lnTo>
                    <a:lnTo>
                      <a:pt x="2018" y="172"/>
                    </a:lnTo>
                    <a:lnTo>
                      <a:pt x="2002" y="172"/>
                    </a:lnTo>
                    <a:lnTo>
                      <a:pt x="1988" y="170"/>
                    </a:lnTo>
                    <a:lnTo>
                      <a:pt x="1972" y="160"/>
                    </a:lnTo>
                    <a:lnTo>
                      <a:pt x="1958" y="146"/>
                    </a:lnTo>
                    <a:lnTo>
                      <a:pt x="1946" y="130"/>
                    </a:lnTo>
                    <a:lnTo>
                      <a:pt x="1934" y="106"/>
                    </a:lnTo>
                    <a:lnTo>
                      <a:pt x="1922" y="78"/>
                    </a:lnTo>
                    <a:lnTo>
                      <a:pt x="1910" y="54"/>
                    </a:lnTo>
                    <a:lnTo>
                      <a:pt x="1894" y="30"/>
                    </a:lnTo>
                    <a:lnTo>
                      <a:pt x="1882" y="16"/>
                    </a:lnTo>
                    <a:lnTo>
                      <a:pt x="1864" y="6"/>
                    </a:lnTo>
                    <a:lnTo>
                      <a:pt x="1844" y="2"/>
                    </a:lnTo>
                    <a:lnTo>
                      <a:pt x="1834" y="4"/>
                    </a:lnTo>
                    <a:lnTo>
                      <a:pt x="1822" y="6"/>
                    </a:lnTo>
                    <a:lnTo>
                      <a:pt x="1800" y="22"/>
                    </a:lnTo>
                    <a:lnTo>
                      <a:pt x="1804" y="20"/>
                    </a:lnTo>
                    <a:lnTo>
                      <a:pt x="1788" y="38"/>
                    </a:lnTo>
                    <a:lnTo>
                      <a:pt x="1774" y="66"/>
                    </a:lnTo>
                    <a:lnTo>
                      <a:pt x="1760" y="90"/>
                    </a:lnTo>
                    <a:lnTo>
                      <a:pt x="1746" y="116"/>
                    </a:lnTo>
                    <a:lnTo>
                      <a:pt x="1732" y="134"/>
                    </a:lnTo>
                    <a:lnTo>
                      <a:pt x="1716" y="152"/>
                    </a:lnTo>
                    <a:lnTo>
                      <a:pt x="1698" y="164"/>
                    </a:lnTo>
                    <a:lnTo>
                      <a:pt x="1676" y="170"/>
                    </a:lnTo>
                    <a:lnTo>
                      <a:pt x="1662" y="164"/>
                    </a:lnTo>
                    <a:lnTo>
                      <a:pt x="1656" y="160"/>
                    </a:lnTo>
                    <a:lnTo>
                      <a:pt x="1646" y="150"/>
                    </a:lnTo>
                    <a:lnTo>
                      <a:pt x="1638" y="142"/>
                    </a:lnTo>
                    <a:lnTo>
                      <a:pt x="1624" y="122"/>
                    </a:lnTo>
                    <a:lnTo>
                      <a:pt x="1608" y="92"/>
                    </a:lnTo>
                    <a:lnTo>
                      <a:pt x="1600" y="74"/>
                    </a:lnTo>
                    <a:lnTo>
                      <a:pt x="1590" y="54"/>
                    </a:lnTo>
                    <a:lnTo>
                      <a:pt x="1574" y="30"/>
                    </a:lnTo>
                    <a:lnTo>
                      <a:pt x="1556" y="14"/>
                    </a:lnTo>
                    <a:lnTo>
                      <a:pt x="1544" y="6"/>
                    </a:lnTo>
                    <a:lnTo>
                      <a:pt x="1530" y="2"/>
                    </a:lnTo>
                    <a:lnTo>
                      <a:pt x="1514" y="2"/>
                    </a:lnTo>
                    <a:lnTo>
                      <a:pt x="1500" y="8"/>
                    </a:lnTo>
                    <a:lnTo>
                      <a:pt x="1486" y="18"/>
                    </a:lnTo>
                    <a:lnTo>
                      <a:pt x="1474" y="34"/>
                    </a:lnTo>
                    <a:lnTo>
                      <a:pt x="1462" y="56"/>
                    </a:lnTo>
                    <a:lnTo>
                      <a:pt x="1448" y="88"/>
                    </a:lnTo>
                    <a:lnTo>
                      <a:pt x="1434" y="114"/>
                    </a:lnTo>
                    <a:lnTo>
                      <a:pt x="1426" y="126"/>
                    </a:lnTo>
                    <a:lnTo>
                      <a:pt x="1418" y="138"/>
                    </a:lnTo>
                    <a:lnTo>
                      <a:pt x="1406" y="148"/>
                    </a:lnTo>
                    <a:lnTo>
                      <a:pt x="1402" y="154"/>
                    </a:lnTo>
                    <a:lnTo>
                      <a:pt x="1388" y="162"/>
                    </a:lnTo>
                    <a:lnTo>
                      <a:pt x="1374" y="170"/>
                    </a:lnTo>
                    <a:lnTo>
                      <a:pt x="1360" y="172"/>
                    </a:lnTo>
                    <a:lnTo>
                      <a:pt x="1350" y="170"/>
                    </a:lnTo>
                    <a:lnTo>
                      <a:pt x="1334" y="162"/>
                    </a:lnTo>
                    <a:lnTo>
                      <a:pt x="1318" y="150"/>
                    </a:lnTo>
                    <a:lnTo>
                      <a:pt x="1302" y="124"/>
                    </a:lnTo>
                    <a:lnTo>
                      <a:pt x="1280" y="84"/>
                    </a:lnTo>
                    <a:lnTo>
                      <a:pt x="1266" y="56"/>
                    </a:lnTo>
                    <a:lnTo>
                      <a:pt x="1254" y="38"/>
                    </a:lnTo>
                    <a:lnTo>
                      <a:pt x="1244" y="26"/>
                    </a:lnTo>
                    <a:lnTo>
                      <a:pt x="1226" y="8"/>
                    </a:lnTo>
                    <a:lnTo>
                      <a:pt x="1216" y="4"/>
                    </a:lnTo>
                    <a:lnTo>
                      <a:pt x="1204" y="0"/>
                    </a:lnTo>
                    <a:lnTo>
                      <a:pt x="1188" y="4"/>
                    </a:lnTo>
                    <a:lnTo>
                      <a:pt x="1174" y="12"/>
                    </a:lnTo>
                    <a:lnTo>
                      <a:pt x="1162" y="24"/>
                    </a:lnTo>
                    <a:lnTo>
                      <a:pt x="1152" y="38"/>
                    </a:lnTo>
                    <a:lnTo>
                      <a:pt x="1142" y="56"/>
                    </a:lnTo>
                    <a:lnTo>
                      <a:pt x="1132" y="76"/>
                    </a:lnTo>
                    <a:lnTo>
                      <a:pt x="1122" y="96"/>
                    </a:lnTo>
                    <a:lnTo>
                      <a:pt x="1108" y="122"/>
                    </a:lnTo>
                    <a:lnTo>
                      <a:pt x="1092" y="146"/>
                    </a:lnTo>
                    <a:lnTo>
                      <a:pt x="1078" y="158"/>
                    </a:lnTo>
                    <a:lnTo>
                      <a:pt x="1062" y="166"/>
                    </a:lnTo>
                    <a:lnTo>
                      <a:pt x="1054" y="170"/>
                    </a:lnTo>
                    <a:lnTo>
                      <a:pt x="1044" y="174"/>
                    </a:lnTo>
                    <a:lnTo>
                      <a:pt x="1032" y="174"/>
                    </a:lnTo>
                    <a:lnTo>
                      <a:pt x="1018" y="166"/>
                    </a:lnTo>
                    <a:lnTo>
                      <a:pt x="1004" y="158"/>
                    </a:lnTo>
                    <a:lnTo>
                      <a:pt x="996" y="150"/>
                    </a:lnTo>
                    <a:lnTo>
                      <a:pt x="990" y="138"/>
                    </a:lnTo>
                    <a:lnTo>
                      <a:pt x="972" y="106"/>
                    </a:lnTo>
                    <a:lnTo>
                      <a:pt x="958" y="76"/>
                    </a:lnTo>
                    <a:lnTo>
                      <a:pt x="950" y="56"/>
                    </a:lnTo>
                    <a:lnTo>
                      <a:pt x="940" y="42"/>
                    </a:lnTo>
                    <a:lnTo>
                      <a:pt x="926" y="24"/>
                    </a:lnTo>
                    <a:lnTo>
                      <a:pt x="916" y="14"/>
                    </a:lnTo>
                    <a:lnTo>
                      <a:pt x="910" y="12"/>
                    </a:lnTo>
                    <a:lnTo>
                      <a:pt x="902" y="8"/>
                    </a:lnTo>
                    <a:lnTo>
                      <a:pt x="896" y="4"/>
                    </a:lnTo>
                    <a:lnTo>
                      <a:pt x="888" y="2"/>
                    </a:lnTo>
                    <a:lnTo>
                      <a:pt x="878" y="4"/>
                    </a:lnTo>
                    <a:lnTo>
                      <a:pt x="870" y="6"/>
                    </a:lnTo>
                    <a:lnTo>
                      <a:pt x="860" y="10"/>
                    </a:lnTo>
                    <a:lnTo>
                      <a:pt x="852" y="14"/>
                    </a:lnTo>
                    <a:lnTo>
                      <a:pt x="846" y="18"/>
                    </a:lnTo>
                    <a:lnTo>
                      <a:pt x="838" y="26"/>
                    </a:lnTo>
                    <a:lnTo>
                      <a:pt x="826" y="40"/>
                    </a:lnTo>
                    <a:lnTo>
                      <a:pt x="812" y="64"/>
                    </a:lnTo>
                    <a:lnTo>
                      <a:pt x="800" y="94"/>
                    </a:lnTo>
                    <a:lnTo>
                      <a:pt x="788" y="118"/>
                    </a:lnTo>
                    <a:lnTo>
                      <a:pt x="780" y="132"/>
                    </a:lnTo>
                    <a:lnTo>
                      <a:pt x="770" y="146"/>
                    </a:lnTo>
                    <a:lnTo>
                      <a:pt x="754" y="160"/>
                    </a:lnTo>
                    <a:lnTo>
                      <a:pt x="746" y="166"/>
                    </a:lnTo>
                    <a:lnTo>
                      <a:pt x="740" y="168"/>
                    </a:lnTo>
                    <a:lnTo>
                      <a:pt x="738" y="170"/>
                    </a:lnTo>
                    <a:lnTo>
                      <a:pt x="742" y="168"/>
                    </a:lnTo>
                    <a:lnTo>
                      <a:pt x="732" y="172"/>
                    </a:lnTo>
                    <a:lnTo>
                      <a:pt x="724" y="174"/>
                    </a:lnTo>
                    <a:lnTo>
                      <a:pt x="710" y="172"/>
                    </a:lnTo>
                    <a:lnTo>
                      <a:pt x="700" y="168"/>
                    </a:lnTo>
                    <a:lnTo>
                      <a:pt x="692" y="162"/>
                    </a:lnTo>
                    <a:lnTo>
                      <a:pt x="682" y="154"/>
                    </a:lnTo>
                    <a:lnTo>
                      <a:pt x="666" y="134"/>
                    </a:lnTo>
                    <a:lnTo>
                      <a:pt x="656" y="116"/>
                    </a:lnTo>
                    <a:lnTo>
                      <a:pt x="640" y="88"/>
                    </a:lnTo>
                    <a:lnTo>
                      <a:pt x="624" y="56"/>
                    </a:lnTo>
                    <a:lnTo>
                      <a:pt x="608" y="34"/>
                    </a:lnTo>
                    <a:lnTo>
                      <a:pt x="590" y="12"/>
                    </a:lnTo>
                    <a:lnTo>
                      <a:pt x="578" y="8"/>
                    </a:lnTo>
                    <a:lnTo>
                      <a:pt x="564" y="4"/>
                    </a:lnTo>
                    <a:lnTo>
                      <a:pt x="544" y="8"/>
                    </a:lnTo>
                    <a:lnTo>
                      <a:pt x="530" y="18"/>
                    </a:lnTo>
                    <a:lnTo>
                      <a:pt x="526" y="22"/>
                    </a:lnTo>
                    <a:lnTo>
                      <a:pt x="510" y="40"/>
                    </a:lnTo>
                    <a:lnTo>
                      <a:pt x="494" y="62"/>
                    </a:lnTo>
                    <a:lnTo>
                      <a:pt x="484" y="80"/>
                    </a:lnTo>
                    <a:lnTo>
                      <a:pt x="474" y="102"/>
                    </a:lnTo>
                    <a:lnTo>
                      <a:pt x="464" y="124"/>
                    </a:lnTo>
                    <a:lnTo>
                      <a:pt x="450" y="146"/>
                    </a:lnTo>
                    <a:lnTo>
                      <a:pt x="432" y="160"/>
                    </a:lnTo>
                    <a:lnTo>
                      <a:pt x="422" y="166"/>
                    </a:lnTo>
                    <a:lnTo>
                      <a:pt x="414" y="170"/>
                    </a:lnTo>
                    <a:lnTo>
                      <a:pt x="404" y="172"/>
                    </a:lnTo>
                    <a:lnTo>
                      <a:pt x="390" y="170"/>
                    </a:lnTo>
                    <a:lnTo>
                      <a:pt x="378" y="166"/>
                    </a:lnTo>
                    <a:lnTo>
                      <a:pt x="368" y="160"/>
                    </a:lnTo>
                    <a:lnTo>
                      <a:pt x="356" y="150"/>
                    </a:lnTo>
                    <a:lnTo>
                      <a:pt x="350" y="144"/>
                    </a:lnTo>
                    <a:lnTo>
                      <a:pt x="342" y="128"/>
                    </a:lnTo>
                    <a:lnTo>
                      <a:pt x="332" y="112"/>
                    </a:lnTo>
                    <a:lnTo>
                      <a:pt x="318" y="86"/>
                    </a:lnTo>
                    <a:lnTo>
                      <a:pt x="306" y="64"/>
                    </a:lnTo>
                    <a:lnTo>
                      <a:pt x="292" y="42"/>
                    </a:lnTo>
                    <a:lnTo>
                      <a:pt x="276" y="22"/>
                    </a:lnTo>
                    <a:lnTo>
                      <a:pt x="266" y="12"/>
                    </a:lnTo>
                    <a:lnTo>
                      <a:pt x="254" y="4"/>
                    </a:lnTo>
                    <a:lnTo>
                      <a:pt x="240" y="0"/>
                    </a:lnTo>
                    <a:lnTo>
                      <a:pt x="224" y="4"/>
                    </a:lnTo>
                    <a:lnTo>
                      <a:pt x="212" y="8"/>
                    </a:lnTo>
                    <a:lnTo>
                      <a:pt x="200" y="18"/>
                    </a:lnTo>
                    <a:lnTo>
                      <a:pt x="186" y="38"/>
                    </a:lnTo>
                    <a:lnTo>
                      <a:pt x="174" y="62"/>
                    </a:lnTo>
                    <a:lnTo>
                      <a:pt x="166" y="80"/>
                    </a:lnTo>
                    <a:lnTo>
                      <a:pt x="160" y="98"/>
                    </a:lnTo>
                    <a:lnTo>
                      <a:pt x="152" y="112"/>
                    </a:lnTo>
                    <a:lnTo>
                      <a:pt x="142" y="132"/>
                    </a:lnTo>
                    <a:lnTo>
                      <a:pt x="130" y="146"/>
                    </a:lnTo>
                    <a:lnTo>
                      <a:pt x="120" y="156"/>
                    </a:lnTo>
                    <a:lnTo>
                      <a:pt x="96" y="168"/>
                    </a:lnTo>
                    <a:lnTo>
                      <a:pt x="72" y="174"/>
                    </a:lnTo>
                    <a:lnTo>
                      <a:pt x="56" y="168"/>
                    </a:lnTo>
                    <a:lnTo>
                      <a:pt x="50" y="166"/>
                    </a:lnTo>
                    <a:lnTo>
                      <a:pt x="40" y="156"/>
                    </a:lnTo>
                    <a:lnTo>
                      <a:pt x="30" y="142"/>
                    </a:lnTo>
                    <a:lnTo>
                      <a:pt x="14" y="118"/>
                    </a:lnTo>
                    <a:lnTo>
                      <a:pt x="4" y="100"/>
                    </a:lnTo>
                    <a:lnTo>
                      <a:pt x="0" y="90"/>
                    </a:lnTo>
                  </a:path>
                </a:pathLst>
              </a:custGeom>
              <a:noFill/>
              <a:ln w="38100">
                <a:solidFill>
                  <a:srgbClr val="0096D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30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30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30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30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30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30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30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30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30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72" name="Freeform 61"/>
              <p:cNvSpPr>
                <a:spLocks/>
              </p:cNvSpPr>
              <p:nvPr/>
            </p:nvSpPr>
            <p:spPr bwMode="auto">
              <a:xfrm>
                <a:off x="3132" y="3612"/>
                <a:ext cx="2086" cy="174"/>
              </a:xfrm>
              <a:custGeom>
                <a:avLst/>
                <a:gdLst>
                  <a:gd name="T0" fmla="*/ 2060 w 2086"/>
                  <a:gd name="T1" fmla="*/ 36 h 174"/>
                  <a:gd name="T2" fmla="*/ 2020 w 2086"/>
                  <a:gd name="T3" fmla="*/ 2 h 174"/>
                  <a:gd name="T4" fmla="*/ 1974 w 2086"/>
                  <a:gd name="T5" fmla="*/ 14 h 174"/>
                  <a:gd name="T6" fmla="*/ 1936 w 2086"/>
                  <a:gd name="T7" fmla="*/ 68 h 174"/>
                  <a:gd name="T8" fmla="*/ 1896 w 2086"/>
                  <a:gd name="T9" fmla="*/ 144 h 174"/>
                  <a:gd name="T10" fmla="*/ 1846 w 2086"/>
                  <a:gd name="T11" fmla="*/ 172 h 174"/>
                  <a:gd name="T12" fmla="*/ 1802 w 2086"/>
                  <a:gd name="T13" fmla="*/ 152 h 174"/>
                  <a:gd name="T14" fmla="*/ 1774 w 2086"/>
                  <a:gd name="T15" fmla="*/ 108 h 174"/>
                  <a:gd name="T16" fmla="*/ 1734 w 2086"/>
                  <a:gd name="T17" fmla="*/ 40 h 174"/>
                  <a:gd name="T18" fmla="*/ 1678 w 2086"/>
                  <a:gd name="T19" fmla="*/ 4 h 174"/>
                  <a:gd name="T20" fmla="*/ 1648 w 2086"/>
                  <a:gd name="T21" fmla="*/ 24 h 174"/>
                  <a:gd name="T22" fmla="*/ 1610 w 2086"/>
                  <a:gd name="T23" fmla="*/ 82 h 174"/>
                  <a:gd name="T24" fmla="*/ 1576 w 2086"/>
                  <a:gd name="T25" fmla="*/ 144 h 174"/>
                  <a:gd name="T26" fmla="*/ 1532 w 2086"/>
                  <a:gd name="T27" fmla="*/ 172 h 174"/>
                  <a:gd name="T28" fmla="*/ 1488 w 2086"/>
                  <a:gd name="T29" fmla="*/ 156 h 174"/>
                  <a:gd name="T30" fmla="*/ 1448 w 2086"/>
                  <a:gd name="T31" fmla="*/ 86 h 174"/>
                  <a:gd name="T32" fmla="*/ 1420 w 2086"/>
                  <a:gd name="T33" fmla="*/ 36 h 174"/>
                  <a:gd name="T34" fmla="*/ 1390 w 2086"/>
                  <a:gd name="T35" fmla="*/ 12 h 174"/>
                  <a:gd name="T36" fmla="*/ 1352 w 2086"/>
                  <a:gd name="T37" fmla="*/ 4 h 174"/>
                  <a:gd name="T38" fmla="*/ 1304 w 2086"/>
                  <a:gd name="T39" fmla="*/ 50 h 174"/>
                  <a:gd name="T40" fmla="*/ 1256 w 2086"/>
                  <a:gd name="T41" fmla="*/ 136 h 174"/>
                  <a:gd name="T42" fmla="*/ 1218 w 2086"/>
                  <a:gd name="T43" fmla="*/ 170 h 174"/>
                  <a:gd name="T44" fmla="*/ 1174 w 2086"/>
                  <a:gd name="T45" fmla="*/ 162 h 174"/>
                  <a:gd name="T46" fmla="*/ 1144 w 2086"/>
                  <a:gd name="T47" fmla="*/ 118 h 174"/>
                  <a:gd name="T48" fmla="*/ 1110 w 2086"/>
                  <a:gd name="T49" fmla="*/ 52 h 174"/>
                  <a:gd name="T50" fmla="*/ 1064 w 2086"/>
                  <a:gd name="T51" fmla="*/ 8 h 174"/>
                  <a:gd name="T52" fmla="*/ 1034 w 2086"/>
                  <a:gd name="T53" fmla="*/ 0 h 174"/>
                  <a:gd name="T54" fmla="*/ 998 w 2086"/>
                  <a:gd name="T55" fmla="*/ 24 h 174"/>
                  <a:gd name="T56" fmla="*/ 960 w 2086"/>
                  <a:gd name="T57" fmla="*/ 98 h 174"/>
                  <a:gd name="T58" fmla="*/ 928 w 2086"/>
                  <a:gd name="T59" fmla="*/ 150 h 174"/>
                  <a:gd name="T60" fmla="*/ 904 w 2086"/>
                  <a:gd name="T61" fmla="*/ 166 h 174"/>
                  <a:gd name="T62" fmla="*/ 880 w 2086"/>
                  <a:gd name="T63" fmla="*/ 170 h 174"/>
                  <a:gd name="T64" fmla="*/ 852 w 2086"/>
                  <a:gd name="T65" fmla="*/ 160 h 174"/>
                  <a:gd name="T66" fmla="*/ 828 w 2086"/>
                  <a:gd name="T67" fmla="*/ 134 h 174"/>
                  <a:gd name="T68" fmla="*/ 790 w 2086"/>
                  <a:gd name="T69" fmla="*/ 56 h 174"/>
                  <a:gd name="T70" fmla="*/ 754 w 2086"/>
                  <a:gd name="T71" fmla="*/ 14 h 174"/>
                  <a:gd name="T72" fmla="*/ 738 w 2086"/>
                  <a:gd name="T73" fmla="*/ 4 h 174"/>
                  <a:gd name="T74" fmla="*/ 724 w 2086"/>
                  <a:gd name="T75" fmla="*/ 0 h 174"/>
                  <a:gd name="T76" fmla="*/ 694 w 2086"/>
                  <a:gd name="T77" fmla="*/ 10 h 174"/>
                  <a:gd name="T78" fmla="*/ 658 w 2086"/>
                  <a:gd name="T79" fmla="*/ 58 h 174"/>
                  <a:gd name="T80" fmla="*/ 610 w 2086"/>
                  <a:gd name="T81" fmla="*/ 140 h 174"/>
                  <a:gd name="T82" fmla="*/ 566 w 2086"/>
                  <a:gd name="T83" fmla="*/ 170 h 174"/>
                  <a:gd name="T84" fmla="*/ 528 w 2086"/>
                  <a:gd name="T85" fmla="*/ 152 h 174"/>
                  <a:gd name="T86" fmla="*/ 486 w 2086"/>
                  <a:gd name="T87" fmla="*/ 94 h 174"/>
                  <a:gd name="T88" fmla="*/ 452 w 2086"/>
                  <a:gd name="T89" fmla="*/ 28 h 174"/>
                  <a:gd name="T90" fmla="*/ 414 w 2086"/>
                  <a:gd name="T91" fmla="*/ 4 h 174"/>
                  <a:gd name="T92" fmla="*/ 380 w 2086"/>
                  <a:gd name="T93" fmla="*/ 8 h 174"/>
                  <a:gd name="T94" fmla="*/ 352 w 2086"/>
                  <a:gd name="T95" fmla="*/ 30 h 174"/>
                  <a:gd name="T96" fmla="*/ 320 w 2086"/>
                  <a:gd name="T97" fmla="*/ 88 h 174"/>
                  <a:gd name="T98" fmla="*/ 278 w 2086"/>
                  <a:gd name="T99" fmla="*/ 152 h 174"/>
                  <a:gd name="T100" fmla="*/ 240 w 2086"/>
                  <a:gd name="T101" fmla="*/ 174 h 174"/>
                  <a:gd name="T102" fmla="*/ 202 w 2086"/>
                  <a:gd name="T103" fmla="*/ 156 h 174"/>
                  <a:gd name="T104" fmla="*/ 166 w 2086"/>
                  <a:gd name="T105" fmla="*/ 94 h 174"/>
                  <a:gd name="T106" fmla="*/ 144 w 2086"/>
                  <a:gd name="T107" fmla="*/ 42 h 174"/>
                  <a:gd name="T108" fmla="*/ 98 w 2086"/>
                  <a:gd name="T109" fmla="*/ 6 h 174"/>
                  <a:gd name="T110" fmla="*/ 50 w 2086"/>
                  <a:gd name="T111" fmla="*/ 8 h 174"/>
                  <a:gd name="T112" fmla="*/ 16 w 2086"/>
                  <a:gd name="T113" fmla="*/ 56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086" h="174">
                    <a:moveTo>
                      <a:pt x="2086" y="90"/>
                    </a:moveTo>
                    <a:lnTo>
                      <a:pt x="2076" y="66"/>
                    </a:lnTo>
                    <a:lnTo>
                      <a:pt x="2060" y="36"/>
                    </a:lnTo>
                    <a:lnTo>
                      <a:pt x="2050" y="22"/>
                    </a:lnTo>
                    <a:lnTo>
                      <a:pt x="2036" y="10"/>
                    </a:lnTo>
                    <a:lnTo>
                      <a:pt x="2020" y="2"/>
                    </a:lnTo>
                    <a:lnTo>
                      <a:pt x="2004" y="2"/>
                    </a:lnTo>
                    <a:lnTo>
                      <a:pt x="1990" y="4"/>
                    </a:lnTo>
                    <a:lnTo>
                      <a:pt x="1974" y="14"/>
                    </a:lnTo>
                    <a:lnTo>
                      <a:pt x="1960" y="28"/>
                    </a:lnTo>
                    <a:lnTo>
                      <a:pt x="1948" y="44"/>
                    </a:lnTo>
                    <a:lnTo>
                      <a:pt x="1936" y="68"/>
                    </a:lnTo>
                    <a:lnTo>
                      <a:pt x="1924" y="96"/>
                    </a:lnTo>
                    <a:lnTo>
                      <a:pt x="1912" y="120"/>
                    </a:lnTo>
                    <a:lnTo>
                      <a:pt x="1896" y="144"/>
                    </a:lnTo>
                    <a:lnTo>
                      <a:pt x="1882" y="158"/>
                    </a:lnTo>
                    <a:lnTo>
                      <a:pt x="1866" y="168"/>
                    </a:lnTo>
                    <a:lnTo>
                      <a:pt x="1846" y="172"/>
                    </a:lnTo>
                    <a:lnTo>
                      <a:pt x="1834" y="170"/>
                    </a:lnTo>
                    <a:lnTo>
                      <a:pt x="1824" y="168"/>
                    </a:lnTo>
                    <a:lnTo>
                      <a:pt x="1802" y="152"/>
                    </a:lnTo>
                    <a:lnTo>
                      <a:pt x="1806" y="154"/>
                    </a:lnTo>
                    <a:lnTo>
                      <a:pt x="1790" y="136"/>
                    </a:lnTo>
                    <a:lnTo>
                      <a:pt x="1774" y="108"/>
                    </a:lnTo>
                    <a:lnTo>
                      <a:pt x="1760" y="84"/>
                    </a:lnTo>
                    <a:lnTo>
                      <a:pt x="1746" y="58"/>
                    </a:lnTo>
                    <a:lnTo>
                      <a:pt x="1734" y="40"/>
                    </a:lnTo>
                    <a:lnTo>
                      <a:pt x="1718" y="22"/>
                    </a:lnTo>
                    <a:lnTo>
                      <a:pt x="1698" y="10"/>
                    </a:lnTo>
                    <a:lnTo>
                      <a:pt x="1678" y="4"/>
                    </a:lnTo>
                    <a:lnTo>
                      <a:pt x="1664" y="10"/>
                    </a:lnTo>
                    <a:lnTo>
                      <a:pt x="1658" y="14"/>
                    </a:lnTo>
                    <a:lnTo>
                      <a:pt x="1648" y="24"/>
                    </a:lnTo>
                    <a:lnTo>
                      <a:pt x="1638" y="32"/>
                    </a:lnTo>
                    <a:lnTo>
                      <a:pt x="1624" y="52"/>
                    </a:lnTo>
                    <a:lnTo>
                      <a:pt x="1610" y="82"/>
                    </a:lnTo>
                    <a:lnTo>
                      <a:pt x="1600" y="100"/>
                    </a:lnTo>
                    <a:lnTo>
                      <a:pt x="1592" y="120"/>
                    </a:lnTo>
                    <a:lnTo>
                      <a:pt x="1576" y="144"/>
                    </a:lnTo>
                    <a:lnTo>
                      <a:pt x="1558" y="160"/>
                    </a:lnTo>
                    <a:lnTo>
                      <a:pt x="1544" y="168"/>
                    </a:lnTo>
                    <a:lnTo>
                      <a:pt x="1532" y="172"/>
                    </a:lnTo>
                    <a:lnTo>
                      <a:pt x="1514" y="170"/>
                    </a:lnTo>
                    <a:lnTo>
                      <a:pt x="1502" y="166"/>
                    </a:lnTo>
                    <a:lnTo>
                      <a:pt x="1488" y="156"/>
                    </a:lnTo>
                    <a:lnTo>
                      <a:pt x="1476" y="140"/>
                    </a:lnTo>
                    <a:lnTo>
                      <a:pt x="1464" y="118"/>
                    </a:lnTo>
                    <a:lnTo>
                      <a:pt x="1448" y="86"/>
                    </a:lnTo>
                    <a:lnTo>
                      <a:pt x="1436" y="60"/>
                    </a:lnTo>
                    <a:lnTo>
                      <a:pt x="1428" y="48"/>
                    </a:lnTo>
                    <a:lnTo>
                      <a:pt x="1420" y="36"/>
                    </a:lnTo>
                    <a:lnTo>
                      <a:pt x="1408" y="26"/>
                    </a:lnTo>
                    <a:lnTo>
                      <a:pt x="1402" y="20"/>
                    </a:lnTo>
                    <a:lnTo>
                      <a:pt x="1390" y="12"/>
                    </a:lnTo>
                    <a:lnTo>
                      <a:pt x="1376" y="4"/>
                    </a:lnTo>
                    <a:lnTo>
                      <a:pt x="1362" y="2"/>
                    </a:lnTo>
                    <a:lnTo>
                      <a:pt x="1352" y="4"/>
                    </a:lnTo>
                    <a:lnTo>
                      <a:pt x="1336" y="10"/>
                    </a:lnTo>
                    <a:lnTo>
                      <a:pt x="1320" y="24"/>
                    </a:lnTo>
                    <a:lnTo>
                      <a:pt x="1304" y="50"/>
                    </a:lnTo>
                    <a:lnTo>
                      <a:pt x="1282" y="90"/>
                    </a:lnTo>
                    <a:lnTo>
                      <a:pt x="1268" y="118"/>
                    </a:lnTo>
                    <a:lnTo>
                      <a:pt x="1256" y="136"/>
                    </a:lnTo>
                    <a:lnTo>
                      <a:pt x="1246" y="148"/>
                    </a:lnTo>
                    <a:lnTo>
                      <a:pt x="1228" y="166"/>
                    </a:lnTo>
                    <a:lnTo>
                      <a:pt x="1218" y="170"/>
                    </a:lnTo>
                    <a:lnTo>
                      <a:pt x="1206" y="174"/>
                    </a:lnTo>
                    <a:lnTo>
                      <a:pt x="1190" y="170"/>
                    </a:lnTo>
                    <a:lnTo>
                      <a:pt x="1174" y="162"/>
                    </a:lnTo>
                    <a:lnTo>
                      <a:pt x="1164" y="150"/>
                    </a:lnTo>
                    <a:lnTo>
                      <a:pt x="1152" y="136"/>
                    </a:lnTo>
                    <a:lnTo>
                      <a:pt x="1144" y="118"/>
                    </a:lnTo>
                    <a:lnTo>
                      <a:pt x="1134" y="98"/>
                    </a:lnTo>
                    <a:lnTo>
                      <a:pt x="1124" y="78"/>
                    </a:lnTo>
                    <a:lnTo>
                      <a:pt x="1110" y="52"/>
                    </a:lnTo>
                    <a:lnTo>
                      <a:pt x="1094" y="28"/>
                    </a:lnTo>
                    <a:lnTo>
                      <a:pt x="1078" y="16"/>
                    </a:lnTo>
                    <a:lnTo>
                      <a:pt x="1064" y="8"/>
                    </a:lnTo>
                    <a:lnTo>
                      <a:pt x="1056" y="4"/>
                    </a:lnTo>
                    <a:lnTo>
                      <a:pt x="1044" y="0"/>
                    </a:lnTo>
                    <a:lnTo>
                      <a:pt x="1034" y="0"/>
                    </a:lnTo>
                    <a:lnTo>
                      <a:pt x="1018" y="6"/>
                    </a:lnTo>
                    <a:lnTo>
                      <a:pt x="1006" y="16"/>
                    </a:lnTo>
                    <a:lnTo>
                      <a:pt x="998" y="24"/>
                    </a:lnTo>
                    <a:lnTo>
                      <a:pt x="990" y="36"/>
                    </a:lnTo>
                    <a:lnTo>
                      <a:pt x="972" y="68"/>
                    </a:lnTo>
                    <a:lnTo>
                      <a:pt x="960" y="98"/>
                    </a:lnTo>
                    <a:lnTo>
                      <a:pt x="950" y="116"/>
                    </a:lnTo>
                    <a:lnTo>
                      <a:pt x="942" y="132"/>
                    </a:lnTo>
                    <a:lnTo>
                      <a:pt x="928" y="150"/>
                    </a:lnTo>
                    <a:lnTo>
                      <a:pt x="916" y="160"/>
                    </a:lnTo>
                    <a:lnTo>
                      <a:pt x="912" y="162"/>
                    </a:lnTo>
                    <a:lnTo>
                      <a:pt x="904" y="166"/>
                    </a:lnTo>
                    <a:lnTo>
                      <a:pt x="896" y="168"/>
                    </a:lnTo>
                    <a:lnTo>
                      <a:pt x="890" y="172"/>
                    </a:lnTo>
                    <a:lnTo>
                      <a:pt x="880" y="170"/>
                    </a:lnTo>
                    <a:lnTo>
                      <a:pt x="872" y="168"/>
                    </a:lnTo>
                    <a:lnTo>
                      <a:pt x="862" y="164"/>
                    </a:lnTo>
                    <a:lnTo>
                      <a:pt x="852" y="160"/>
                    </a:lnTo>
                    <a:lnTo>
                      <a:pt x="848" y="156"/>
                    </a:lnTo>
                    <a:lnTo>
                      <a:pt x="838" y="148"/>
                    </a:lnTo>
                    <a:lnTo>
                      <a:pt x="828" y="134"/>
                    </a:lnTo>
                    <a:lnTo>
                      <a:pt x="814" y="110"/>
                    </a:lnTo>
                    <a:lnTo>
                      <a:pt x="802" y="80"/>
                    </a:lnTo>
                    <a:lnTo>
                      <a:pt x="790" y="56"/>
                    </a:lnTo>
                    <a:lnTo>
                      <a:pt x="780" y="42"/>
                    </a:lnTo>
                    <a:lnTo>
                      <a:pt x="770" y="28"/>
                    </a:lnTo>
                    <a:lnTo>
                      <a:pt x="754" y="14"/>
                    </a:lnTo>
                    <a:lnTo>
                      <a:pt x="746" y="8"/>
                    </a:lnTo>
                    <a:lnTo>
                      <a:pt x="740" y="4"/>
                    </a:lnTo>
                    <a:lnTo>
                      <a:pt x="738" y="4"/>
                    </a:lnTo>
                    <a:lnTo>
                      <a:pt x="744" y="6"/>
                    </a:lnTo>
                    <a:lnTo>
                      <a:pt x="734" y="2"/>
                    </a:lnTo>
                    <a:lnTo>
                      <a:pt x="724" y="0"/>
                    </a:lnTo>
                    <a:lnTo>
                      <a:pt x="712" y="2"/>
                    </a:lnTo>
                    <a:lnTo>
                      <a:pt x="702" y="6"/>
                    </a:lnTo>
                    <a:lnTo>
                      <a:pt x="694" y="10"/>
                    </a:lnTo>
                    <a:lnTo>
                      <a:pt x="684" y="20"/>
                    </a:lnTo>
                    <a:lnTo>
                      <a:pt x="668" y="40"/>
                    </a:lnTo>
                    <a:lnTo>
                      <a:pt x="658" y="58"/>
                    </a:lnTo>
                    <a:lnTo>
                      <a:pt x="642" y="86"/>
                    </a:lnTo>
                    <a:lnTo>
                      <a:pt x="626" y="118"/>
                    </a:lnTo>
                    <a:lnTo>
                      <a:pt x="610" y="140"/>
                    </a:lnTo>
                    <a:lnTo>
                      <a:pt x="592" y="162"/>
                    </a:lnTo>
                    <a:lnTo>
                      <a:pt x="578" y="166"/>
                    </a:lnTo>
                    <a:lnTo>
                      <a:pt x="566" y="170"/>
                    </a:lnTo>
                    <a:lnTo>
                      <a:pt x="546" y="166"/>
                    </a:lnTo>
                    <a:lnTo>
                      <a:pt x="532" y="156"/>
                    </a:lnTo>
                    <a:lnTo>
                      <a:pt x="528" y="152"/>
                    </a:lnTo>
                    <a:lnTo>
                      <a:pt x="512" y="134"/>
                    </a:lnTo>
                    <a:lnTo>
                      <a:pt x="496" y="112"/>
                    </a:lnTo>
                    <a:lnTo>
                      <a:pt x="486" y="94"/>
                    </a:lnTo>
                    <a:lnTo>
                      <a:pt x="476" y="72"/>
                    </a:lnTo>
                    <a:lnTo>
                      <a:pt x="464" y="50"/>
                    </a:lnTo>
                    <a:lnTo>
                      <a:pt x="452" y="28"/>
                    </a:lnTo>
                    <a:lnTo>
                      <a:pt x="434" y="14"/>
                    </a:lnTo>
                    <a:lnTo>
                      <a:pt x="422" y="8"/>
                    </a:lnTo>
                    <a:lnTo>
                      <a:pt x="414" y="4"/>
                    </a:lnTo>
                    <a:lnTo>
                      <a:pt x="404" y="2"/>
                    </a:lnTo>
                    <a:lnTo>
                      <a:pt x="392" y="4"/>
                    </a:lnTo>
                    <a:lnTo>
                      <a:pt x="380" y="8"/>
                    </a:lnTo>
                    <a:lnTo>
                      <a:pt x="368" y="14"/>
                    </a:lnTo>
                    <a:lnTo>
                      <a:pt x="358" y="24"/>
                    </a:lnTo>
                    <a:lnTo>
                      <a:pt x="352" y="30"/>
                    </a:lnTo>
                    <a:lnTo>
                      <a:pt x="342" y="46"/>
                    </a:lnTo>
                    <a:lnTo>
                      <a:pt x="332" y="62"/>
                    </a:lnTo>
                    <a:lnTo>
                      <a:pt x="320" y="88"/>
                    </a:lnTo>
                    <a:lnTo>
                      <a:pt x="308" y="110"/>
                    </a:lnTo>
                    <a:lnTo>
                      <a:pt x="294" y="132"/>
                    </a:lnTo>
                    <a:lnTo>
                      <a:pt x="278" y="152"/>
                    </a:lnTo>
                    <a:lnTo>
                      <a:pt x="266" y="162"/>
                    </a:lnTo>
                    <a:lnTo>
                      <a:pt x="256" y="170"/>
                    </a:lnTo>
                    <a:lnTo>
                      <a:pt x="240" y="174"/>
                    </a:lnTo>
                    <a:lnTo>
                      <a:pt x="226" y="170"/>
                    </a:lnTo>
                    <a:lnTo>
                      <a:pt x="212" y="164"/>
                    </a:lnTo>
                    <a:lnTo>
                      <a:pt x="202" y="156"/>
                    </a:lnTo>
                    <a:lnTo>
                      <a:pt x="188" y="136"/>
                    </a:lnTo>
                    <a:lnTo>
                      <a:pt x="176" y="112"/>
                    </a:lnTo>
                    <a:lnTo>
                      <a:pt x="166" y="94"/>
                    </a:lnTo>
                    <a:lnTo>
                      <a:pt x="162" y="76"/>
                    </a:lnTo>
                    <a:lnTo>
                      <a:pt x="154" y="62"/>
                    </a:lnTo>
                    <a:lnTo>
                      <a:pt x="144" y="42"/>
                    </a:lnTo>
                    <a:lnTo>
                      <a:pt x="132" y="28"/>
                    </a:lnTo>
                    <a:lnTo>
                      <a:pt x="122" y="18"/>
                    </a:lnTo>
                    <a:lnTo>
                      <a:pt x="98" y="6"/>
                    </a:lnTo>
                    <a:lnTo>
                      <a:pt x="74" y="0"/>
                    </a:lnTo>
                    <a:lnTo>
                      <a:pt x="58" y="4"/>
                    </a:lnTo>
                    <a:lnTo>
                      <a:pt x="50" y="8"/>
                    </a:lnTo>
                    <a:lnTo>
                      <a:pt x="40" y="18"/>
                    </a:lnTo>
                    <a:lnTo>
                      <a:pt x="30" y="32"/>
                    </a:lnTo>
                    <a:lnTo>
                      <a:pt x="16" y="56"/>
                    </a:lnTo>
                    <a:lnTo>
                      <a:pt x="6" y="74"/>
                    </a:lnTo>
                    <a:lnTo>
                      <a:pt x="0" y="84"/>
                    </a:lnTo>
                  </a:path>
                </a:pathLst>
              </a:custGeom>
              <a:noFill/>
              <a:ln w="15875">
                <a:solidFill>
                  <a:srgbClr val="0096D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30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30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30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30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30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30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30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30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30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</p:grpSp>
        <p:sp>
          <p:nvSpPr>
            <p:cNvPr id="65" name="TextBox 64"/>
            <p:cNvSpPr txBox="1"/>
            <p:nvPr/>
          </p:nvSpPr>
          <p:spPr>
            <a:xfrm>
              <a:off x="5015907" y="1225345"/>
              <a:ext cx="19495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dirty="0" smtClean="0"/>
                <a:t>거실 </a:t>
              </a:r>
              <a:r>
                <a:rPr lang="en-US" altLang="ko-KR" dirty="0" smtClean="0"/>
                <a:t>A6NS-M</a:t>
              </a:r>
            </a:p>
            <a:p>
              <a:pPr algn="ctr"/>
              <a:r>
                <a:rPr lang="en-US" altLang="ko-KR" dirty="0" smtClean="0"/>
                <a:t>AP </a:t>
              </a:r>
              <a:r>
                <a:rPr lang="ko-KR" altLang="en-US" dirty="0" smtClean="0"/>
                <a:t>모드</a:t>
              </a:r>
              <a:endParaRPr lang="en-US" altLang="ko-KR" dirty="0" smtClean="0"/>
            </a:p>
            <a:p>
              <a:pPr algn="ctr"/>
              <a:r>
                <a:rPr lang="en-US" altLang="ko-KR" dirty="0" smtClean="0"/>
                <a:t>192.168.0.254/24</a:t>
              </a:r>
              <a:endParaRPr lang="ko-KR" altLang="en-US" dirty="0" smtClean="0"/>
            </a:p>
          </p:txBody>
        </p:sp>
        <p:pic>
          <p:nvPicPr>
            <p:cNvPr id="66" name="Picture 7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2767" y="3976491"/>
              <a:ext cx="597926" cy="5664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67" name="직선 연결선 66"/>
            <p:cNvCxnSpPr>
              <a:endCxn id="66" idx="1"/>
            </p:cNvCxnSpPr>
            <p:nvPr/>
          </p:nvCxnSpPr>
          <p:spPr>
            <a:xfrm>
              <a:off x="4854122" y="4258858"/>
              <a:ext cx="538645" cy="875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TextBox 67"/>
            <p:cNvSpPr txBox="1"/>
            <p:nvPr/>
          </p:nvSpPr>
          <p:spPr>
            <a:xfrm>
              <a:off x="4448767" y="4624252"/>
              <a:ext cx="244554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dirty="0"/>
                <a:t>작은방 </a:t>
              </a:r>
              <a:r>
                <a:rPr lang="en-US" altLang="ko-KR" dirty="0" smtClean="0"/>
                <a:t>Synology NAS</a:t>
              </a:r>
            </a:p>
            <a:p>
              <a:pPr algn="ctr"/>
              <a:r>
                <a:rPr lang="en-US" altLang="ko-KR" dirty="0" smtClean="0"/>
                <a:t>192.168.0.2/24</a:t>
              </a:r>
              <a:endParaRPr lang="ko-KR" altLang="en-US" dirty="0" smtClean="0"/>
            </a:p>
          </p:txBody>
        </p:sp>
        <p:pic>
          <p:nvPicPr>
            <p:cNvPr id="69" name="Picture 47" descr="Wireless_Transport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04084" y="2133354"/>
              <a:ext cx="790825" cy="7307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581174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70</Words>
  <Application>Microsoft Office PowerPoint</Application>
  <PresentationFormat>와이드스크린</PresentationFormat>
  <Paragraphs>30</Paragraphs>
  <Slides>3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6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이승록</dc:creator>
  <cp:lastModifiedBy>승록 이</cp:lastModifiedBy>
  <cp:revision>32</cp:revision>
  <dcterms:created xsi:type="dcterms:W3CDTF">2016-03-21T15:36:05Z</dcterms:created>
  <dcterms:modified xsi:type="dcterms:W3CDTF">2018-04-16T17:57:10Z</dcterms:modified>
</cp:coreProperties>
</file>