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38" y="3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A8748-61A6-402F-A0D9-60FBF5B49E9E}" type="datetimeFigureOut">
              <a:rPr lang="ko-KR" altLang="en-US" smtClean="0"/>
              <a:t>2018-05-04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E0764-D1C2-41A3-AEDC-F4A827458A6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904416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A8748-61A6-402F-A0D9-60FBF5B49E9E}" type="datetimeFigureOut">
              <a:rPr lang="ko-KR" altLang="en-US" smtClean="0"/>
              <a:t>2018-05-04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E0764-D1C2-41A3-AEDC-F4A827458A6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779064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A8748-61A6-402F-A0D9-60FBF5B49E9E}" type="datetimeFigureOut">
              <a:rPr lang="ko-KR" altLang="en-US" smtClean="0"/>
              <a:t>2018-05-04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E0764-D1C2-41A3-AEDC-F4A827458A6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84018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A8748-61A6-402F-A0D9-60FBF5B49E9E}" type="datetimeFigureOut">
              <a:rPr lang="ko-KR" altLang="en-US" smtClean="0"/>
              <a:t>2018-05-04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E0764-D1C2-41A3-AEDC-F4A827458A6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036060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A8748-61A6-402F-A0D9-60FBF5B49E9E}" type="datetimeFigureOut">
              <a:rPr lang="ko-KR" altLang="en-US" smtClean="0"/>
              <a:t>2018-05-04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E0764-D1C2-41A3-AEDC-F4A827458A6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577412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A8748-61A6-402F-A0D9-60FBF5B49E9E}" type="datetimeFigureOut">
              <a:rPr lang="ko-KR" altLang="en-US" smtClean="0"/>
              <a:t>2018-05-04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E0764-D1C2-41A3-AEDC-F4A827458A6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161775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A8748-61A6-402F-A0D9-60FBF5B49E9E}" type="datetimeFigureOut">
              <a:rPr lang="ko-KR" altLang="en-US" smtClean="0"/>
              <a:t>2018-05-04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E0764-D1C2-41A3-AEDC-F4A827458A6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064179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A8748-61A6-402F-A0D9-60FBF5B49E9E}" type="datetimeFigureOut">
              <a:rPr lang="ko-KR" altLang="en-US" smtClean="0"/>
              <a:t>2018-05-04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E0764-D1C2-41A3-AEDC-F4A827458A6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834682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A8748-61A6-402F-A0D9-60FBF5B49E9E}" type="datetimeFigureOut">
              <a:rPr lang="ko-KR" altLang="en-US" smtClean="0"/>
              <a:t>2018-05-04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E0764-D1C2-41A3-AEDC-F4A827458A6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07354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A8748-61A6-402F-A0D9-60FBF5B49E9E}" type="datetimeFigureOut">
              <a:rPr lang="ko-KR" altLang="en-US" smtClean="0"/>
              <a:t>2018-05-04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E0764-D1C2-41A3-AEDC-F4A827458A6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225578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A8748-61A6-402F-A0D9-60FBF5B49E9E}" type="datetimeFigureOut">
              <a:rPr lang="ko-KR" altLang="en-US" smtClean="0"/>
              <a:t>2018-05-04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E0764-D1C2-41A3-AEDC-F4A827458A6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004556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2A8748-61A6-402F-A0D9-60FBF5B49E9E}" type="datetimeFigureOut">
              <a:rPr lang="ko-KR" altLang="en-US" smtClean="0"/>
              <a:t>2018-05-04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1E0764-D1C2-41A3-AEDC-F4A827458A6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881156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1986742" y="1521229"/>
            <a:ext cx="2701636" cy="6733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A6004NS-M (A)</a:t>
            </a:r>
          </a:p>
          <a:p>
            <a:pPr algn="ctr"/>
            <a:r>
              <a:rPr lang="en-US" altLang="ko-KR" dirty="0" smtClean="0"/>
              <a:t>(192.168.219.1)</a:t>
            </a:r>
            <a:endParaRPr lang="ko-KR" altLang="en-US" dirty="0"/>
          </a:p>
        </p:txBody>
      </p:sp>
      <p:cxnSp>
        <p:nvCxnSpPr>
          <p:cNvPr id="6" name="직선 연결선 5"/>
          <p:cNvCxnSpPr/>
          <p:nvPr/>
        </p:nvCxnSpPr>
        <p:spPr>
          <a:xfrm>
            <a:off x="2601884" y="224444"/>
            <a:ext cx="8312" cy="129678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2685010" y="318839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인터넷</a:t>
            </a:r>
            <a:endParaRPr lang="ko-KR" altLang="en-US" dirty="0"/>
          </a:p>
        </p:txBody>
      </p:sp>
      <p:sp>
        <p:nvSpPr>
          <p:cNvPr id="10" name="직사각형 9"/>
          <p:cNvSpPr/>
          <p:nvPr/>
        </p:nvSpPr>
        <p:spPr>
          <a:xfrm>
            <a:off x="7392786" y="1521228"/>
            <a:ext cx="2701636" cy="6733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A6004NS-M (B)</a:t>
            </a:r>
          </a:p>
          <a:p>
            <a:pPr algn="ctr"/>
            <a:r>
              <a:rPr lang="en-US" altLang="ko-KR" dirty="0" smtClean="0"/>
              <a:t>(192.168.219.222)</a:t>
            </a:r>
            <a:endParaRPr lang="ko-KR" alt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5314604" y="1420967"/>
            <a:ext cx="13549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mtClean="0"/>
              <a:t>무선브리지</a:t>
            </a:r>
            <a:endParaRPr lang="ko-KR" altLang="en-US" dirty="0"/>
          </a:p>
        </p:txBody>
      </p:sp>
      <p:cxnSp>
        <p:nvCxnSpPr>
          <p:cNvPr id="14" name="직선 연결선 13"/>
          <p:cNvCxnSpPr/>
          <p:nvPr/>
        </p:nvCxnSpPr>
        <p:spPr>
          <a:xfrm>
            <a:off x="4879571" y="1857893"/>
            <a:ext cx="2310938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직사각형 14"/>
          <p:cNvSpPr/>
          <p:nvPr/>
        </p:nvSpPr>
        <p:spPr>
          <a:xfrm>
            <a:off x="1560644" y="3866322"/>
            <a:ext cx="2701636" cy="6733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PC1</a:t>
            </a:r>
          </a:p>
          <a:p>
            <a:pPr algn="ctr"/>
            <a:r>
              <a:rPr lang="en-US" altLang="ko-KR" dirty="0" smtClean="0"/>
              <a:t>192.168.219.100</a:t>
            </a:r>
            <a:endParaRPr lang="ko-KR" altLang="en-US" dirty="0"/>
          </a:p>
        </p:txBody>
      </p:sp>
      <p:cxnSp>
        <p:nvCxnSpPr>
          <p:cNvPr id="17" name="직선 연결선 16"/>
          <p:cNvCxnSpPr/>
          <p:nvPr/>
        </p:nvCxnSpPr>
        <p:spPr>
          <a:xfrm flipH="1">
            <a:off x="2360645" y="2194559"/>
            <a:ext cx="475861" cy="167176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직사각형 17"/>
          <p:cNvSpPr/>
          <p:nvPr/>
        </p:nvSpPr>
        <p:spPr>
          <a:xfrm>
            <a:off x="5318761" y="3866321"/>
            <a:ext cx="2701636" cy="6733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PC2</a:t>
            </a:r>
          </a:p>
          <a:p>
            <a:pPr algn="ctr"/>
            <a:r>
              <a:rPr lang="en-US" altLang="ko-KR" dirty="0" smtClean="0"/>
              <a:t>192.168.219.200</a:t>
            </a:r>
            <a:endParaRPr lang="ko-KR" altLang="en-US" dirty="0"/>
          </a:p>
        </p:txBody>
      </p:sp>
      <p:cxnSp>
        <p:nvCxnSpPr>
          <p:cNvPr id="20" name="직선 연결선 19"/>
          <p:cNvCxnSpPr>
            <a:endCxn id="18" idx="0"/>
          </p:cNvCxnSpPr>
          <p:nvPr/>
        </p:nvCxnSpPr>
        <p:spPr>
          <a:xfrm flipH="1">
            <a:off x="6669579" y="2194559"/>
            <a:ext cx="1186797" cy="167176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직사각형 20"/>
          <p:cNvSpPr/>
          <p:nvPr/>
        </p:nvSpPr>
        <p:spPr>
          <a:xfrm>
            <a:off x="8481527" y="3619369"/>
            <a:ext cx="3442995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Printer</a:t>
            </a:r>
          </a:p>
          <a:p>
            <a:pPr algn="ctr"/>
            <a:r>
              <a:rPr lang="en-US" altLang="ko-KR" dirty="0" smtClean="0"/>
              <a:t>192.168.219.222:631/printers/</a:t>
            </a:r>
            <a:r>
              <a:rPr lang="en-US" altLang="ko-KR" dirty="0" err="1" smtClean="0"/>
              <a:t>ipTIME_Printer</a:t>
            </a:r>
            <a:endParaRPr lang="ko-KR" altLang="en-US" dirty="0"/>
          </a:p>
        </p:txBody>
      </p:sp>
      <p:cxnSp>
        <p:nvCxnSpPr>
          <p:cNvPr id="23" name="직선 연결선 22"/>
          <p:cNvCxnSpPr>
            <a:endCxn id="21" idx="0"/>
          </p:cNvCxnSpPr>
          <p:nvPr/>
        </p:nvCxnSpPr>
        <p:spPr>
          <a:xfrm>
            <a:off x="9293290" y="2194559"/>
            <a:ext cx="909735" cy="142481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9534449" y="2282427"/>
            <a:ext cx="6062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USB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977923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</Words>
  <Application>Microsoft Office PowerPoint</Application>
  <PresentationFormat>와이드스크린</PresentationFormat>
  <Paragraphs>13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4" baseType="lpstr">
      <vt:lpstr>맑은 고딕</vt:lpstr>
      <vt:lpstr>Arial</vt:lpstr>
      <vt:lpstr>Office 테마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Ryu Josh</dc:creator>
  <cp:lastModifiedBy>Ryu Josh</cp:lastModifiedBy>
  <cp:revision>1</cp:revision>
  <dcterms:created xsi:type="dcterms:W3CDTF">2018-05-03T23:40:39Z</dcterms:created>
  <dcterms:modified xsi:type="dcterms:W3CDTF">2018-05-03T23:40:51Z</dcterms:modified>
</cp:coreProperties>
</file>