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1" autoAdjust="0"/>
    <p:restoredTop sz="94660"/>
  </p:normalViewPr>
  <p:slideViewPr>
    <p:cSldViewPr>
      <p:cViewPr varScale="1">
        <p:scale>
          <a:sx n="113" d="100"/>
          <a:sy n="113" d="100"/>
        </p:scale>
        <p:origin x="-3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2018-06-25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27584" y="908720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NAS #7</a:t>
            </a:r>
          </a:p>
          <a:p>
            <a:pPr algn="ctr"/>
            <a:r>
              <a:rPr lang="en-US" altLang="ko-KR" sz="1000" smtClean="0">
                <a:solidFill>
                  <a:srgbClr val="FF0000"/>
                </a:solidFill>
              </a:rPr>
              <a:t>FW 1.2.88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27584" y="1556792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NAS #8</a:t>
            </a:r>
          </a:p>
          <a:p>
            <a:pPr algn="ctr"/>
            <a:r>
              <a:rPr lang="en-US" altLang="ko-KR" sz="1000" smtClean="0">
                <a:solidFill>
                  <a:srgbClr val="FF0000"/>
                </a:solidFill>
              </a:rPr>
              <a:t>FW 1.3.20</a:t>
            </a:r>
          </a:p>
          <a:p>
            <a:pPr algn="ctr"/>
            <a:r>
              <a:rPr lang="en-US" altLang="ko-KR" sz="900">
                <a:solidFill>
                  <a:srgbClr val="FF0000"/>
                </a:solidFill>
              </a:rPr>
              <a:t>SMB1 </a:t>
            </a:r>
            <a:r>
              <a:rPr lang="en-US" altLang="ko-KR" sz="900" smtClean="0">
                <a:solidFill>
                  <a:srgbClr val="FF0000"/>
                </a:solidFill>
              </a:rPr>
              <a:t>Enabled</a:t>
            </a:r>
            <a:endParaRPr lang="ko-KR" altLang="en-US" sz="1000">
              <a:solidFill>
                <a:srgbClr val="FF0000"/>
              </a:solidFill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1835696" y="1916832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1835696" y="1196752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339752" y="980728"/>
            <a:ext cx="0" cy="15841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>
            <a:off x="2339752" y="2132856"/>
            <a:ext cx="136815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3707904" y="1844824"/>
            <a:ext cx="1656184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ipTime</a:t>
            </a:r>
          </a:p>
          <a:p>
            <a:pPr algn="ctr"/>
            <a:r>
              <a:rPr lang="ko-KR" altLang="en-US" sz="1100" smtClean="0">
                <a:solidFill>
                  <a:schemeClr val="tx1"/>
                </a:solidFill>
              </a:rPr>
              <a:t>공유</a:t>
            </a:r>
            <a:r>
              <a:rPr lang="ko-KR" altLang="en-US" sz="1100">
                <a:solidFill>
                  <a:schemeClr val="tx1"/>
                </a:solidFill>
              </a:rPr>
              <a:t>기</a:t>
            </a:r>
            <a:endParaRPr lang="ko-KR" altLang="en-US" sz="1000">
              <a:solidFill>
                <a:srgbClr val="FF0000"/>
              </a:solidFill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6732240" y="3196043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7236296" y="2836003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PC #1</a:t>
            </a:r>
          </a:p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Win10</a:t>
            </a:r>
          </a:p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64bit</a:t>
            </a:r>
            <a:endParaRPr lang="ko-KR" altLang="en-US" sz="1000">
              <a:solidFill>
                <a:srgbClr val="FF0000"/>
              </a:solidFill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6732240" y="4276163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7236296" y="3933056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PC #2</a:t>
            </a:r>
          </a:p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Win10</a:t>
            </a:r>
          </a:p>
          <a:p>
            <a:pPr algn="ctr"/>
            <a:r>
              <a:rPr lang="en-US" altLang="ko-KR" sz="1000" smtClean="0">
                <a:solidFill>
                  <a:schemeClr val="tx1"/>
                </a:solidFill>
              </a:rPr>
              <a:t>64bit</a:t>
            </a:r>
            <a:endParaRPr lang="ko-KR" altLang="en-US" sz="80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36296" y="2574393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rgbClr val="FF0000"/>
                </a:solidFill>
              </a:rPr>
              <a:t>192.168.0.2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08304" y="3700099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rgbClr val="FF0000"/>
                </a:solidFill>
              </a:rPr>
              <a:t>192.168.0.3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11760" y="1340768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smtClean="0">
                <a:solidFill>
                  <a:srgbClr val="FF0000"/>
                </a:solidFill>
              </a:rPr>
              <a:t>외부 네트워크</a:t>
            </a:r>
            <a:endParaRPr lang="en-US" altLang="ko-KR" sz="1100" smtClean="0">
              <a:solidFill>
                <a:srgbClr val="FF0000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236296" y="980728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NAS #9</a:t>
            </a:r>
          </a:p>
          <a:p>
            <a:pPr algn="ctr"/>
            <a:r>
              <a:rPr lang="en-US" altLang="ko-KR" sz="1000" smtClean="0">
                <a:solidFill>
                  <a:srgbClr val="FF0000"/>
                </a:solidFill>
              </a:rPr>
              <a:t>FW 1.2.88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7236296" y="1628800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NAS #10</a:t>
            </a:r>
          </a:p>
          <a:p>
            <a:pPr algn="ctr"/>
            <a:r>
              <a:rPr lang="en-US" altLang="ko-KR" sz="1000" smtClean="0">
                <a:solidFill>
                  <a:srgbClr val="FF0000"/>
                </a:solidFill>
              </a:rPr>
              <a:t>FW 1.3.20</a:t>
            </a:r>
          </a:p>
          <a:p>
            <a:pPr algn="ctr"/>
            <a:r>
              <a:rPr lang="en-US" altLang="ko-KR" sz="900">
                <a:solidFill>
                  <a:srgbClr val="FF0000"/>
                </a:solidFill>
              </a:rPr>
              <a:t>SMB1 </a:t>
            </a:r>
            <a:r>
              <a:rPr lang="en-US" altLang="ko-KR" sz="900" smtClean="0">
                <a:solidFill>
                  <a:srgbClr val="FF0000"/>
                </a:solidFill>
              </a:rPr>
              <a:t>Enabled</a:t>
            </a:r>
            <a:endParaRPr lang="ko-KR" altLang="en-US" sz="1000">
              <a:solidFill>
                <a:srgbClr val="FF0000"/>
              </a:solidFill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6732240" y="1844824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6732240" y="1340768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732240" y="1052736"/>
            <a:ext cx="0" cy="46085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364088" y="2132856"/>
            <a:ext cx="136815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508104" y="2204864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>
                <a:solidFill>
                  <a:srgbClr val="FF0000"/>
                </a:solidFill>
              </a:rPr>
              <a:t>내</a:t>
            </a:r>
            <a:r>
              <a:rPr lang="ko-KR" altLang="en-US" sz="1100" smtClean="0">
                <a:solidFill>
                  <a:srgbClr val="FF0000"/>
                </a:solidFill>
              </a:rPr>
              <a:t>부 네트워크</a:t>
            </a:r>
            <a:endParaRPr lang="en-US" altLang="ko-KR" sz="1100" smtClean="0">
              <a:solidFill>
                <a:srgbClr val="FF0000"/>
              </a:solidFill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6732240" y="5356283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7236296" y="5013176"/>
            <a:ext cx="1008112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PC #3</a:t>
            </a:r>
          </a:p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CentOS7</a:t>
            </a:r>
          </a:p>
          <a:p>
            <a:pPr algn="ctr"/>
            <a:r>
              <a:rPr lang="en-US" altLang="ko-KR" sz="1000" smtClean="0">
                <a:solidFill>
                  <a:schemeClr val="tx1"/>
                </a:solidFill>
              </a:rPr>
              <a:t>64bit</a:t>
            </a:r>
            <a:endParaRPr lang="ko-KR" altLang="en-US" sz="80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308304" y="4780219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rgbClr val="FF0000"/>
                </a:solidFill>
              </a:rPr>
              <a:t>192.168.0.3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483768" y="3212976"/>
            <a:ext cx="276069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mtClean="0">
                <a:solidFill>
                  <a:srgbClr val="FF0000"/>
                </a:solidFill>
              </a:rPr>
              <a:t>PC#1, #2 </a:t>
            </a:r>
            <a:r>
              <a:rPr lang="ko-KR" altLang="en-US" sz="1400" smtClean="0">
                <a:solidFill>
                  <a:srgbClr val="FF0000"/>
                </a:solidFill>
              </a:rPr>
              <a:t>윈도우탐색기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r>
              <a:rPr lang="ko-KR" altLang="en-US" sz="1400" smtClean="0">
                <a:solidFill>
                  <a:srgbClr val="FF0000"/>
                </a:solidFill>
              </a:rPr>
              <a:t>윈도우네트워크드라이브 연결시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r>
              <a:rPr lang="en-US" altLang="ko-KR" sz="1400" smtClean="0">
                <a:solidFill>
                  <a:srgbClr val="FF0000"/>
                </a:solidFill>
              </a:rPr>
              <a:t>NAS#7, #9, #10 </a:t>
            </a:r>
            <a:r>
              <a:rPr lang="ko-KR" altLang="en-US" sz="1400" smtClean="0">
                <a:solidFill>
                  <a:srgbClr val="FF0000"/>
                </a:solidFill>
              </a:rPr>
              <a:t>연결가능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r>
              <a:rPr lang="en-US" altLang="ko-KR" sz="1400" smtClean="0">
                <a:solidFill>
                  <a:srgbClr val="FF0000"/>
                </a:solidFill>
              </a:rPr>
              <a:t>NAS #8 </a:t>
            </a:r>
            <a:r>
              <a:rPr lang="ko-KR" altLang="en-US" sz="1400" smtClean="0">
                <a:solidFill>
                  <a:srgbClr val="FF0000"/>
                </a:solidFill>
              </a:rPr>
              <a:t>연결불가능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endParaRPr lang="en-US" altLang="ko-KR" sz="1400" smtClean="0">
              <a:solidFill>
                <a:srgbClr val="FF0000"/>
              </a:solidFill>
            </a:endParaRPr>
          </a:p>
          <a:p>
            <a:endParaRPr lang="en-US" altLang="ko-KR" sz="1400">
              <a:solidFill>
                <a:srgbClr val="FF0000"/>
              </a:solidFill>
            </a:endParaRPr>
          </a:p>
          <a:p>
            <a:r>
              <a:rPr lang="en-US" altLang="ko-KR" sz="1400" smtClean="0">
                <a:solidFill>
                  <a:srgbClr val="FF0000"/>
                </a:solidFill>
              </a:rPr>
              <a:t>PC#3 NFS mount </a:t>
            </a:r>
            <a:r>
              <a:rPr lang="ko-KR" altLang="en-US" sz="1400" smtClean="0">
                <a:solidFill>
                  <a:srgbClr val="FF0000"/>
                </a:solidFill>
              </a:rPr>
              <a:t>시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r>
              <a:rPr lang="en-US" altLang="ko-KR" sz="1400" smtClean="0">
                <a:solidFill>
                  <a:srgbClr val="FF0000"/>
                </a:solidFill>
              </a:rPr>
              <a:t>NAS #9, #10 </a:t>
            </a:r>
            <a:r>
              <a:rPr lang="ko-KR" altLang="en-US" sz="1400" smtClean="0">
                <a:solidFill>
                  <a:srgbClr val="FF0000"/>
                </a:solidFill>
              </a:rPr>
              <a:t>연결가능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r>
              <a:rPr lang="en-US" altLang="ko-KR" sz="1400" smtClean="0">
                <a:solidFill>
                  <a:srgbClr val="FF0000"/>
                </a:solidFill>
              </a:rPr>
              <a:t>NAS #7, #8 </a:t>
            </a:r>
            <a:r>
              <a:rPr lang="ko-KR" altLang="en-US" sz="1400" smtClean="0">
                <a:solidFill>
                  <a:srgbClr val="FF0000"/>
                </a:solidFill>
              </a:rPr>
              <a:t>연결 불가능</a:t>
            </a:r>
            <a:endParaRPr lang="en-US" altLang="ko-KR" sz="1400" smtClean="0">
              <a:solidFill>
                <a:srgbClr val="FF0000"/>
              </a:solidFill>
            </a:endParaRPr>
          </a:p>
          <a:p>
            <a:endParaRPr lang="en-US" altLang="ko-KR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86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Windows 사용자</cp:lastModifiedBy>
  <cp:revision>10</cp:revision>
  <dcterms:created xsi:type="dcterms:W3CDTF">2006-10-05T04:04:58Z</dcterms:created>
  <dcterms:modified xsi:type="dcterms:W3CDTF">2018-06-25T01:07:22Z</dcterms:modified>
</cp:coreProperties>
</file>