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181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60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0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08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27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34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62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87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4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7492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2776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AA1ED-B461-4DC0-A16B-115E1FCF0B9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8ED4B-597C-401C-A589-7A81072BF7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899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ipTIME</a:t>
            </a:r>
            <a:r>
              <a:rPr lang="en-US" altLang="ko-KR" dirty="0" smtClean="0"/>
              <a:t> USB HUB Test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UH Series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9617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000" dirty="0" smtClean="0"/>
              <a:t>장치 바로 연결 시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>
            <a:normAutofit/>
          </a:bodyPr>
          <a:lstStyle/>
          <a:p>
            <a:r>
              <a:rPr lang="ko-KR" altLang="en-US" sz="2000" dirty="0" smtClean="0"/>
              <a:t>정상 동작</a:t>
            </a:r>
            <a:endParaRPr lang="ko-KR" alt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40768"/>
            <a:ext cx="2564904" cy="341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3760815" y="2348880"/>
            <a:ext cx="667169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3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PC</a:t>
            </a:r>
            <a:endParaRPr lang="en-US" altLang="ko-KR" sz="30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635896" y="3284984"/>
            <a:ext cx="954107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3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장치</a:t>
            </a:r>
            <a:endParaRPr lang="en-US" altLang="ko-KR" sz="30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0996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867328" cy="1143000"/>
          </a:xfrm>
        </p:spPr>
        <p:txBody>
          <a:bodyPr>
            <a:normAutofit/>
          </a:bodyPr>
          <a:lstStyle/>
          <a:p>
            <a:r>
              <a:rPr lang="en-US" altLang="ko-KR" sz="3000" dirty="0" smtClean="0"/>
              <a:t>UH305</a:t>
            </a:r>
            <a:r>
              <a:rPr lang="ko-KR" altLang="en-US" sz="3000" dirty="0" smtClean="0"/>
              <a:t>에 장치 연결 시</a:t>
            </a:r>
            <a:r>
              <a:rPr lang="en-US" altLang="ko-KR" sz="3000" dirty="0" smtClean="0"/>
              <a:t>(</a:t>
            </a:r>
            <a:r>
              <a:rPr lang="ko-KR" altLang="en-US" sz="3000" dirty="0" smtClean="0"/>
              <a:t>전원공급</a:t>
            </a:r>
            <a:r>
              <a:rPr lang="en-US" altLang="ko-KR" sz="3000" dirty="0" smtClean="0"/>
              <a:t>:</a:t>
            </a:r>
            <a:r>
              <a:rPr lang="ko-KR" altLang="en-US" sz="3000" dirty="0" smtClean="0"/>
              <a:t> </a:t>
            </a:r>
            <a:r>
              <a:rPr lang="en-US" altLang="ko-KR" sz="3000" dirty="0" smtClean="0"/>
              <a:t>Power Supply</a:t>
            </a:r>
            <a:r>
              <a:rPr lang="en-US" altLang="ko-KR" sz="3000" dirty="0"/>
              <a:t>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628381"/>
            <a:ext cx="8229600" cy="1617043"/>
          </a:xfrm>
        </p:spPr>
        <p:txBody>
          <a:bodyPr/>
          <a:lstStyle/>
          <a:p>
            <a:r>
              <a:rPr lang="ko-KR" altLang="en-US" dirty="0" smtClean="0"/>
              <a:t>약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분뒤</a:t>
            </a:r>
            <a:r>
              <a:rPr lang="ko-KR" altLang="en-US" dirty="0" smtClean="0"/>
              <a:t> 연결 끊김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7"/>
            <a:ext cx="2232248" cy="297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243855" y="1628800"/>
            <a:ext cx="41069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PC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022877" y="3573016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장치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88457" y="2222414"/>
            <a:ext cx="76655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UH305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1786" y="2480727"/>
            <a:ext cx="135441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Power Supply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7"/>
            <a:ext cx="2232248" cy="297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3203848" y="4016950"/>
            <a:ext cx="203292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약 </a:t>
            </a:r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5V/1.3 (6.5W) </a:t>
            </a:r>
            <a:r>
              <a:rPr lang="ko-KR" altLang="en-US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소모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64" y="4653136"/>
            <a:ext cx="3837364" cy="97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48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832" y="1116732"/>
            <a:ext cx="2708920" cy="361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/>
          </a:bodyPr>
          <a:lstStyle/>
          <a:p>
            <a:r>
              <a:rPr lang="en-US" altLang="ko-KR" sz="3000" dirty="0" smtClean="0"/>
              <a:t>UH305</a:t>
            </a:r>
            <a:r>
              <a:rPr lang="ko-KR" altLang="en-US" sz="3000" dirty="0" smtClean="0"/>
              <a:t>에 장치 연결 시</a:t>
            </a:r>
            <a:r>
              <a:rPr lang="en-US" altLang="ko-KR" sz="3000" dirty="0" smtClean="0"/>
              <a:t>(</a:t>
            </a:r>
            <a:r>
              <a:rPr lang="ko-KR" altLang="en-US" sz="3000" dirty="0" smtClean="0"/>
              <a:t>전원공급</a:t>
            </a:r>
            <a:r>
              <a:rPr lang="en-US" altLang="ko-KR" sz="3000" dirty="0" smtClean="0"/>
              <a:t>:</a:t>
            </a:r>
            <a:r>
              <a:rPr lang="ko-KR" altLang="en-US" sz="3000" dirty="0" smtClean="0"/>
              <a:t> 제공된 어댑터</a:t>
            </a:r>
            <a:r>
              <a:rPr lang="en-US" altLang="ko-KR" sz="3000" dirty="0" smtClean="0"/>
              <a:t>)</a:t>
            </a:r>
            <a:endParaRPr lang="ko-KR" altLang="en-US" sz="3000" dirty="0"/>
          </a:p>
        </p:txBody>
      </p:sp>
      <p:sp>
        <p:nvSpPr>
          <p:cNvPr id="6" name="직사각형 5"/>
          <p:cNvSpPr/>
          <p:nvPr/>
        </p:nvSpPr>
        <p:spPr>
          <a:xfrm>
            <a:off x="4035310" y="1548780"/>
            <a:ext cx="41069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PC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550333" y="3420988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장치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687557" y="2214402"/>
            <a:ext cx="76655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UH305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357768" y="2556892"/>
            <a:ext cx="233833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cap="none" spc="0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ipTIME</a:t>
            </a:r>
            <a:r>
              <a:rPr lang="en-US" altLang="ko-KR" sz="14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Adapter(5V/2.5A)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idx="1"/>
          </p:nvPr>
        </p:nvSpPr>
        <p:spPr>
          <a:xfrm>
            <a:off x="2851480" y="5908401"/>
            <a:ext cx="8229600" cy="1617043"/>
          </a:xfrm>
        </p:spPr>
        <p:txBody>
          <a:bodyPr/>
          <a:lstStyle/>
          <a:p>
            <a:r>
              <a:rPr lang="ko-KR" altLang="en-US" dirty="0" smtClean="0"/>
              <a:t>약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분뒤</a:t>
            </a:r>
            <a:r>
              <a:rPr lang="ko-KR" altLang="en-US" dirty="0" smtClean="0"/>
              <a:t> 연결 끊김</a:t>
            </a:r>
            <a:endParaRPr lang="ko-KR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144" y="4933156"/>
            <a:ext cx="3837364" cy="97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25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/>
          </a:bodyPr>
          <a:lstStyle/>
          <a:p>
            <a:r>
              <a:rPr lang="en-US" altLang="ko-KR" sz="3000" dirty="0" smtClean="0"/>
              <a:t>UH308</a:t>
            </a:r>
            <a:r>
              <a:rPr lang="ko-KR" altLang="en-US" sz="3000" dirty="0" smtClean="0"/>
              <a:t>에 </a:t>
            </a:r>
            <a:r>
              <a:rPr lang="ko-KR" altLang="en-US" sz="3000" dirty="0" smtClean="0"/>
              <a:t>장치 연결 시</a:t>
            </a:r>
            <a:r>
              <a:rPr lang="en-US" altLang="ko-KR" sz="3000" dirty="0" smtClean="0"/>
              <a:t>(</a:t>
            </a:r>
            <a:r>
              <a:rPr lang="ko-KR" altLang="en-US" sz="3000" dirty="0" smtClean="0"/>
              <a:t>전원공급</a:t>
            </a:r>
            <a:r>
              <a:rPr lang="en-US" altLang="ko-KR" sz="3000" dirty="0" smtClean="0"/>
              <a:t>:</a:t>
            </a:r>
            <a:r>
              <a:rPr lang="ko-KR" altLang="en-US" sz="3000" dirty="0" smtClean="0"/>
              <a:t> 제공된 어댑터</a:t>
            </a:r>
            <a:r>
              <a:rPr lang="en-US" altLang="ko-KR" sz="3000" dirty="0" smtClean="0"/>
              <a:t>)</a:t>
            </a:r>
            <a:endParaRPr lang="ko-KR" altLang="en-US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360" y="1412776"/>
            <a:ext cx="2484276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2555152" y="5916413"/>
            <a:ext cx="8229600" cy="1617043"/>
          </a:xfrm>
        </p:spPr>
        <p:txBody>
          <a:bodyPr/>
          <a:lstStyle/>
          <a:p>
            <a:r>
              <a:rPr lang="ko-KR" altLang="en-US" dirty="0" smtClean="0"/>
              <a:t>약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분뒤</a:t>
            </a:r>
            <a:r>
              <a:rPr lang="ko-KR" altLang="en-US" dirty="0" smtClean="0"/>
              <a:t> 연결 끊김</a:t>
            </a:r>
            <a:endParaRPr lang="ko-KR" alt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941168"/>
            <a:ext cx="3837364" cy="97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624612" y="1416968"/>
            <a:ext cx="41069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PC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497451" y="4005064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장치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057006" y="1934841"/>
            <a:ext cx="76655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UH308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823403" y="3046115"/>
            <a:ext cx="233833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sz="1400" b="1" cap="none" spc="0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ipTIME</a:t>
            </a:r>
            <a:r>
              <a:rPr lang="en-US" altLang="ko-KR" sz="14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Adapter(5V/2.5A)</a:t>
            </a:r>
            <a:endParaRPr lang="en-US" altLang="ko-KR" sz="1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0460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85</Words>
  <Application>Microsoft Office PowerPoint</Application>
  <PresentationFormat>화면 슬라이드 쇼(4:3)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ipTIME USB HUB Test</vt:lpstr>
      <vt:lpstr>장치 바로 연결 시</vt:lpstr>
      <vt:lpstr>UH305에 장치 연결 시(전원공급: Power Supply)</vt:lpstr>
      <vt:lpstr>UH305에 장치 연결 시(전원공급: 제공된 어댑터)</vt:lpstr>
      <vt:lpstr>UH308에 장치 연결 시(전원공급: 제공된 어댑터)</vt:lpstr>
    </vt:vector>
  </TitlesOfParts>
  <Company>LG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Nari</dc:creator>
  <cp:lastModifiedBy>Nari</cp:lastModifiedBy>
  <cp:revision>4</cp:revision>
  <dcterms:created xsi:type="dcterms:W3CDTF">2018-11-26T02:59:25Z</dcterms:created>
  <dcterms:modified xsi:type="dcterms:W3CDTF">2018-11-26T03:24:55Z</dcterms:modified>
</cp:coreProperties>
</file>