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1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34FFAE-DF1B-4EB7-BE7D-E9B21EA34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4F81972-83D7-41D3-9289-6EDA5F0D41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C68D17-845B-42A3-8C88-D8187DB62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D16AEF-23D6-48DA-85D3-5C4859D35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279C9D-8AC8-4E47-8CFD-BB703A152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96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26353C-C639-45FB-97C9-7E65D4DCA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F4E1603-AB6A-47B3-B26C-8D7B4ED01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2B15F56-827E-4A49-9DEF-F44547ACA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6BA900A-2782-42B1-874A-4BA552CD8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8AC899-A194-43C6-9624-79CD7CAAC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2410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EAB6E7-A36C-43EB-8252-7C125CBA4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0574CFC-8B1B-4C98-A8A6-06D668430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609930-6E82-4AC2-978D-FC3E63538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189C479-D278-4734-9C98-F816653AF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7AE1C0-CA0F-4A29-92F2-9D0261E77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17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40BBC8-FF9A-4E4D-91B9-0EEF4864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F05B86-82E4-4FBC-AB43-80AF0E295F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FE70DF1-D744-4B45-8C94-05C8E37FC2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9D5C415-A3B9-4FD6-95BC-D9C26F053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8C5C9B-509C-4E43-A8D5-6A1959A00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501907-EC59-458C-BD74-1E55F2C4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20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7039E1-EF3F-4639-AD49-2233B1D56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0BC7857-C2A8-498D-A234-E32ECC721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DF0396B-4D79-40DE-BFEF-F88C51DC5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E90EC1E-6AB7-4FF0-8856-5E32CE0233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A03B121-B544-4E92-A03C-9BF0722CC3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46BCFEF-B5A5-4328-893A-AD110CBEB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6FE5139-04A3-419E-B564-6AB17829E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B3BFED4-E7A5-4C55-B5C6-BC7E7DF90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09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64D5AB-D687-4D99-8F85-3AFBB5744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6B4700C-C0EA-460F-B600-74D2F0413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C3D8BAA-52F7-4EE5-9A65-5B786C9DF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16A2716-90D8-4CB5-A1F7-9B53D835F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58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1EDAD3F-68A2-4E56-8E86-D845A1145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431335A-51D1-4AF3-A4C3-679A4BD5E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09D3C1-81E9-4364-9712-0C2D31AB8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1574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B13642-984F-44AE-A23A-3807A78C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1CF288-581F-4FCA-A41A-52326377F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DB8EE22-D064-4020-B053-DC368BAB3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F5322C1-C77A-42F7-BD1E-ED14A4BB5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6E6F6F8-3313-49D1-AD38-C9496E60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7E2F37-A20F-4B03-BAA0-2D4560A58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76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D5E8A8-E0AC-4045-B09E-02F8A2EF5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837CEE3-4FAB-4EB9-997C-D7687F208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5985826-8C24-4E36-B2DF-1C411A98C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CB04E7E-2A10-4669-A0BA-4B1C1C8E9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5D77B7B-AA0C-41AF-81C5-AD484977D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FE81363-A5C9-44D9-AE45-327DBEBB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907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4D7EDA-D465-4943-8EA4-2C50278C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59C0187-286B-4481-BCD4-B26605C6F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8586E5-CC23-496E-A4A4-91BDD8165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C5099D-C814-4E73-AD9B-F1BD22EA8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2C1F31-A02A-4DFC-8713-9A640885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2663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F6F8447-5640-4568-884A-B7BB55441D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8B4669-DF9C-4FF9-A558-C0C0066531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FFDE82-0D2D-40D7-92F3-53AA3E22C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BE7DBA-3680-4F25-8303-CE792B407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595D20-0BEC-4F79-9BBD-F37940B13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12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8B8FDD4-CD44-47AA-B17E-D908F88C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3249BA1-962C-4EBE-AD9B-0930295E4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266991-7744-42DF-8FA1-1DEECD323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C15C3-4297-42CE-AF20-3D46D13E5B6B}" type="datetimeFigureOut">
              <a:rPr lang="ko-KR" altLang="en-US" smtClean="0"/>
              <a:t>2018-12-28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3E502A-FACD-4CB4-A62D-68B2B876E4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369C33-31CD-43B6-9B50-2B1BE6B66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A0722-F632-46E1-BA0A-C5F8263832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631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70AFF96-FB7C-4090-9B8D-E87607A64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344" y="0"/>
            <a:ext cx="9755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09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7D8887E-E6DE-46F5-90AE-5DF284387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344" y="0"/>
            <a:ext cx="9755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13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Hoon Choi</dc:creator>
  <cp:lastModifiedBy>Hoon Choi</cp:lastModifiedBy>
  <cp:revision>1</cp:revision>
  <dcterms:created xsi:type="dcterms:W3CDTF">2018-12-28T06:29:23Z</dcterms:created>
  <dcterms:modified xsi:type="dcterms:W3CDTF">2018-12-28T06:30:13Z</dcterms:modified>
</cp:coreProperties>
</file>