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16EC6-EDE5-4C35-AB8D-59DFD13D77B5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08202-ACA8-4978-A6E5-B1B7B98244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833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08202-ACA8-4978-A6E5-B1B7B982448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0501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915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1953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92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404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2971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60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4505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859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287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424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631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3B679-6839-4131-A4C4-C3CE4046B731}" type="datetimeFigureOut">
              <a:rPr lang="ko-KR" altLang="en-US" smtClean="0"/>
              <a:t>2019-01-08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B1755-E2EA-4BA9-8CF0-E59EA4FEF4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514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0866" y="1177066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현재 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868" y="1321706"/>
            <a:ext cx="2181225" cy="20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708" y="1177066"/>
            <a:ext cx="9239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373" y="1130045"/>
            <a:ext cx="796478" cy="56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073663" y="1723850"/>
            <a:ext cx="8418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Kt wan</a:t>
            </a:r>
            <a:r>
              <a:rPr lang="ko-KR" altLang="en-US" sz="1000" dirty="0" smtClean="0"/>
              <a:t>장비</a:t>
            </a:r>
            <a:endParaRPr lang="ko-KR" alt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4437463" y="1693975"/>
            <a:ext cx="9557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회사</a:t>
            </a:r>
            <a:r>
              <a:rPr lang="en-US" altLang="ko-KR" sz="1000" dirty="0" smtClean="0"/>
              <a:t> </a:t>
            </a:r>
            <a:r>
              <a:rPr lang="en-US" altLang="ko-KR" sz="1000" dirty="0" err="1" smtClean="0"/>
              <a:t>vpn</a:t>
            </a:r>
            <a:r>
              <a:rPr lang="ko-KR" altLang="en-US" sz="1000" dirty="0" smtClean="0"/>
              <a:t>장비</a:t>
            </a:r>
            <a:endParaRPr lang="ko-KR" altLang="en-US" sz="1000" dirty="0"/>
          </a:p>
        </p:txBody>
      </p:sp>
      <p:cxnSp>
        <p:nvCxnSpPr>
          <p:cNvPr id="7" name="직선 연결선 6"/>
          <p:cNvCxnSpPr>
            <a:endCxn id="1031" idx="1"/>
          </p:cNvCxnSpPr>
          <p:nvPr/>
        </p:nvCxnSpPr>
        <p:spPr>
          <a:xfrm flipV="1">
            <a:off x="2917765" y="1412010"/>
            <a:ext cx="178608" cy="153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>
            <a:stCxn id="1031" idx="3"/>
            <a:endCxn id="1030" idx="1"/>
          </p:cNvCxnSpPr>
          <p:nvPr/>
        </p:nvCxnSpPr>
        <p:spPr>
          <a:xfrm flipV="1">
            <a:off x="3892851" y="1391379"/>
            <a:ext cx="465857" cy="20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>
            <a:stCxn id="1030" idx="3"/>
            <a:endCxn id="1029" idx="1"/>
          </p:cNvCxnSpPr>
          <p:nvPr/>
        </p:nvCxnSpPr>
        <p:spPr>
          <a:xfrm>
            <a:off x="5282633" y="1391379"/>
            <a:ext cx="516235" cy="30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직선 연결선 1023"/>
          <p:cNvCxnSpPr>
            <a:stCxn id="1029" idx="2"/>
            <a:endCxn id="143" idx="0"/>
          </p:cNvCxnSpPr>
          <p:nvPr/>
        </p:nvCxnSpPr>
        <p:spPr>
          <a:xfrm>
            <a:off x="6889481" y="1521731"/>
            <a:ext cx="278007" cy="3998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직선 연결선 1031"/>
          <p:cNvCxnSpPr>
            <a:stCxn id="1029" idx="2"/>
            <a:endCxn id="1051" idx="0"/>
          </p:cNvCxnSpPr>
          <p:nvPr/>
        </p:nvCxnSpPr>
        <p:spPr>
          <a:xfrm flipH="1">
            <a:off x="6335334" y="1521731"/>
            <a:ext cx="554147" cy="3529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79512" y="3356992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변경 </a:t>
            </a:r>
            <a:r>
              <a:rPr lang="en-US" altLang="ko-KR" dirty="0" smtClean="0"/>
              <a:t>: </a:t>
            </a:r>
            <a:endParaRPr lang="ko-KR" altLang="en-US" dirty="0"/>
          </a:p>
        </p:txBody>
      </p:sp>
      <p:sp>
        <p:nvSpPr>
          <p:cNvPr id="74" name="Cloud"/>
          <p:cNvSpPr>
            <a:spLocks noChangeAspect="1" noEditPoints="1" noChangeArrowheads="1"/>
          </p:cNvSpPr>
          <p:nvPr/>
        </p:nvSpPr>
        <p:spPr bwMode="auto">
          <a:xfrm>
            <a:off x="1181275" y="3256415"/>
            <a:ext cx="1584176" cy="544512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336600"/>
              </a:gs>
              <a:gs pos="50000">
                <a:schemeClr val="bg1"/>
              </a:gs>
              <a:gs pos="100000">
                <a:srgbClr val="3366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latinLnBrk="0" hangingPunct="0"/>
            <a:r>
              <a:rPr kumimoji="0" lang="en-US" altLang="ko-KR" sz="1000" b="1" i="1" dirty="0" smtClean="0">
                <a:solidFill>
                  <a:schemeClr val="accent2"/>
                </a:solidFill>
                <a:latin typeface="Trebuchet MS" pitchFamily="34" charset="0"/>
                <a:ea typeface="HY헤드라인M" pitchFamily="18" charset="-127"/>
              </a:rPr>
              <a:t>Kt</a:t>
            </a:r>
            <a:r>
              <a:rPr kumimoji="0" lang="ko-KR" altLang="en-US" sz="1000" b="1" i="1" dirty="0" smtClean="0">
                <a:solidFill>
                  <a:schemeClr val="accent2"/>
                </a:solidFill>
                <a:latin typeface="Trebuchet MS" pitchFamily="34" charset="0"/>
                <a:ea typeface="HY헤드라인M" pitchFamily="18" charset="-127"/>
              </a:rPr>
              <a:t>인터넷회선</a:t>
            </a:r>
            <a:endParaRPr kumimoji="0" lang="en-US" altLang="ko-KR" sz="1000" b="1" i="1" dirty="0">
              <a:solidFill>
                <a:schemeClr val="accent2"/>
              </a:solidFill>
              <a:latin typeface="Trebuchet MS" pitchFamily="34" charset="0"/>
              <a:ea typeface="HY헤드라인M" pitchFamily="18" charset="-127"/>
            </a:endParaRPr>
          </a:p>
        </p:txBody>
      </p:sp>
      <p:pic>
        <p:nvPicPr>
          <p:cNvPr id="7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394" y="3290605"/>
            <a:ext cx="9239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059" y="3243584"/>
            <a:ext cx="796478" cy="563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TextBox 77"/>
          <p:cNvSpPr txBox="1"/>
          <p:nvPr/>
        </p:nvSpPr>
        <p:spPr>
          <a:xfrm>
            <a:off x="2921349" y="3837389"/>
            <a:ext cx="8418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/>
              <a:t>Kt wan</a:t>
            </a:r>
            <a:r>
              <a:rPr lang="ko-KR" altLang="en-US" sz="1000" dirty="0" smtClean="0"/>
              <a:t>장비</a:t>
            </a:r>
            <a:endParaRPr lang="ko-KR" altLang="en-US" sz="1000" dirty="0"/>
          </a:p>
        </p:txBody>
      </p:sp>
      <p:sp>
        <p:nvSpPr>
          <p:cNvPr id="79" name="TextBox 78"/>
          <p:cNvSpPr txBox="1"/>
          <p:nvPr/>
        </p:nvSpPr>
        <p:spPr>
          <a:xfrm>
            <a:off x="4285149" y="3807514"/>
            <a:ext cx="9557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회사 </a:t>
            </a:r>
            <a:r>
              <a:rPr lang="en-US" altLang="ko-KR" sz="1000" dirty="0" err="1" smtClean="0"/>
              <a:t>vpn</a:t>
            </a:r>
            <a:r>
              <a:rPr lang="ko-KR" altLang="en-US" sz="1000" dirty="0" smtClean="0"/>
              <a:t>장비</a:t>
            </a:r>
            <a:endParaRPr lang="ko-KR" altLang="en-US" sz="1000" dirty="0"/>
          </a:p>
        </p:txBody>
      </p:sp>
      <p:cxnSp>
        <p:nvCxnSpPr>
          <p:cNvPr id="125" name="직선 연결선 124"/>
          <p:cNvCxnSpPr>
            <a:stCxn id="74" idx="2"/>
            <a:endCxn id="77" idx="1"/>
          </p:cNvCxnSpPr>
          <p:nvPr/>
        </p:nvCxnSpPr>
        <p:spPr>
          <a:xfrm flipV="1">
            <a:off x="2764131" y="3525549"/>
            <a:ext cx="179928" cy="3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연결선 125"/>
          <p:cNvCxnSpPr>
            <a:stCxn id="77" idx="3"/>
            <a:endCxn id="76" idx="1"/>
          </p:cNvCxnSpPr>
          <p:nvPr/>
        </p:nvCxnSpPr>
        <p:spPr>
          <a:xfrm flipV="1">
            <a:off x="3740537" y="3504918"/>
            <a:ext cx="465857" cy="20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연결선 126"/>
          <p:cNvCxnSpPr>
            <a:stCxn id="76" idx="3"/>
            <a:endCxn id="196" idx="1"/>
          </p:cNvCxnSpPr>
          <p:nvPr/>
        </p:nvCxnSpPr>
        <p:spPr>
          <a:xfrm flipV="1">
            <a:off x="5130319" y="3504917"/>
            <a:ext cx="55554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3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352" y="3715023"/>
            <a:ext cx="543870" cy="519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Freeform 30"/>
          <p:cNvSpPr>
            <a:spLocks noChangeAspect="1"/>
          </p:cNvSpPr>
          <p:nvPr/>
        </p:nvSpPr>
        <p:spPr bwMode="auto">
          <a:xfrm rot="12756121" flipH="1">
            <a:off x="7789123" y="4154104"/>
            <a:ext cx="155938" cy="378342"/>
          </a:xfrm>
          <a:custGeom>
            <a:avLst/>
            <a:gdLst>
              <a:gd name="T0" fmla="*/ 132 w 404"/>
              <a:gd name="T1" fmla="*/ 0 h 793"/>
              <a:gd name="T2" fmla="*/ 404 w 404"/>
              <a:gd name="T3" fmla="*/ 479 h 793"/>
              <a:gd name="T4" fmla="*/ 188 w 404"/>
              <a:gd name="T5" fmla="*/ 397 h 793"/>
              <a:gd name="T6" fmla="*/ 332 w 404"/>
              <a:gd name="T7" fmla="*/ 793 h 793"/>
              <a:gd name="T8" fmla="*/ 0 w 404"/>
              <a:gd name="T9" fmla="*/ 253 h 793"/>
              <a:gd name="T10" fmla="*/ 228 w 404"/>
              <a:gd name="T11" fmla="*/ 338 h 793"/>
              <a:gd name="T12" fmla="*/ 132 w 404"/>
              <a:gd name="T13" fmla="*/ 0 h 79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4"/>
              <a:gd name="T22" fmla="*/ 0 h 793"/>
              <a:gd name="T23" fmla="*/ 404 w 404"/>
              <a:gd name="T24" fmla="*/ 793 h 79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4" h="793">
                <a:moveTo>
                  <a:pt x="132" y="0"/>
                </a:moveTo>
                <a:lnTo>
                  <a:pt x="404" y="479"/>
                </a:lnTo>
                <a:lnTo>
                  <a:pt x="188" y="397"/>
                </a:lnTo>
                <a:lnTo>
                  <a:pt x="332" y="793"/>
                </a:lnTo>
                <a:lnTo>
                  <a:pt x="0" y="253"/>
                </a:lnTo>
                <a:lnTo>
                  <a:pt x="228" y="338"/>
                </a:lnTo>
                <a:lnTo>
                  <a:pt x="132" y="0"/>
                </a:lnTo>
                <a:close/>
              </a:path>
            </a:pathLst>
          </a:custGeom>
          <a:solidFill>
            <a:srgbClr val="FF66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/>
        </p:spPr>
        <p:txBody>
          <a:bodyPr/>
          <a:lstStyle/>
          <a:p>
            <a:pPr latinLnBrk="0">
              <a:defRPr/>
            </a:pPr>
            <a:endParaRPr lang="ko-KR" altLang="en-US" ker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4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663" y="1921563"/>
            <a:ext cx="425650" cy="34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359" y="4468493"/>
            <a:ext cx="473886" cy="37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761" y="4505148"/>
            <a:ext cx="394774" cy="316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" name="TextBox 156"/>
          <p:cNvSpPr txBox="1"/>
          <p:nvPr/>
        </p:nvSpPr>
        <p:spPr>
          <a:xfrm>
            <a:off x="7922669" y="429529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무선</a:t>
            </a:r>
            <a:endParaRPr lang="ko-KR" altLang="en-US" sz="1000" dirty="0"/>
          </a:p>
        </p:txBody>
      </p:sp>
      <p:sp>
        <p:nvSpPr>
          <p:cNvPr id="181" name="TextBox 180"/>
          <p:cNvSpPr txBox="1"/>
          <p:nvPr/>
        </p:nvSpPr>
        <p:spPr>
          <a:xfrm>
            <a:off x="6045218" y="251794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복합기</a:t>
            </a:r>
            <a:endParaRPr lang="ko-KR" altLang="en-US" sz="1000" dirty="0"/>
          </a:p>
        </p:txBody>
      </p:sp>
      <p:pic>
        <p:nvPicPr>
          <p:cNvPr id="1051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63" y="1874709"/>
            <a:ext cx="766542" cy="61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" name="TextBox 182"/>
          <p:cNvSpPr txBox="1"/>
          <p:nvPr/>
        </p:nvSpPr>
        <p:spPr>
          <a:xfrm>
            <a:off x="6867987" y="160073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유선</a:t>
            </a:r>
            <a:endParaRPr lang="ko-KR" altLang="en-US" sz="1000" dirty="0"/>
          </a:p>
        </p:txBody>
      </p:sp>
      <p:sp>
        <p:nvSpPr>
          <p:cNvPr id="184" name="TextBox 183"/>
          <p:cNvSpPr txBox="1"/>
          <p:nvPr/>
        </p:nvSpPr>
        <p:spPr>
          <a:xfrm>
            <a:off x="6335334" y="1600739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유선</a:t>
            </a:r>
            <a:endParaRPr lang="ko-KR" altLang="en-US" sz="1000" dirty="0"/>
          </a:p>
        </p:txBody>
      </p:sp>
      <p:sp>
        <p:nvSpPr>
          <p:cNvPr id="193" name="TextBox 192"/>
          <p:cNvSpPr txBox="1"/>
          <p:nvPr/>
        </p:nvSpPr>
        <p:spPr>
          <a:xfrm>
            <a:off x="6954662" y="236233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smtClean="0"/>
              <a:t>노트북</a:t>
            </a:r>
            <a:endParaRPr lang="ko-KR" altLang="en-US" sz="1000" dirty="0"/>
          </a:p>
        </p:txBody>
      </p:sp>
      <p:pic>
        <p:nvPicPr>
          <p:cNvPr id="19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867" y="3404904"/>
            <a:ext cx="2181225" cy="20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7" name="직선 연결선 196"/>
          <p:cNvCxnSpPr>
            <a:stCxn id="196" idx="0"/>
            <a:endCxn id="1033" idx="1"/>
          </p:cNvCxnSpPr>
          <p:nvPr/>
        </p:nvCxnSpPr>
        <p:spPr>
          <a:xfrm>
            <a:off x="6776480" y="3404904"/>
            <a:ext cx="730872" cy="569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직선 연결선 198"/>
          <p:cNvCxnSpPr>
            <a:endCxn id="204" idx="0"/>
          </p:cNvCxnSpPr>
          <p:nvPr/>
        </p:nvCxnSpPr>
        <p:spPr>
          <a:xfrm flipH="1">
            <a:off x="6405338" y="3604929"/>
            <a:ext cx="294812" cy="326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TextBox 202"/>
          <p:cNvSpPr txBox="1"/>
          <p:nvPr/>
        </p:nvSpPr>
        <p:spPr>
          <a:xfrm>
            <a:off x="6156631" y="454464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복합기</a:t>
            </a:r>
            <a:endParaRPr lang="ko-KR" altLang="en-US" sz="1000" dirty="0"/>
          </a:p>
        </p:txBody>
      </p:sp>
      <p:pic>
        <p:nvPicPr>
          <p:cNvPr id="20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067" y="3931701"/>
            <a:ext cx="766542" cy="61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" name="TextBox 204"/>
          <p:cNvSpPr txBox="1"/>
          <p:nvPr/>
        </p:nvSpPr>
        <p:spPr>
          <a:xfrm>
            <a:off x="6937991" y="365773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유선</a:t>
            </a:r>
            <a:endParaRPr lang="ko-KR" altLang="en-US" sz="1000" dirty="0"/>
          </a:p>
        </p:txBody>
      </p:sp>
      <p:sp>
        <p:nvSpPr>
          <p:cNvPr id="206" name="TextBox 205"/>
          <p:cNvSpPr txBox="1"/>
          <p:nvPr/>
        </p:nvSpPr>
        <p:spPr>
          <a:xfrm>
            <a:off x="6405338" y="365773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유선</a:t>
            </a:r>
            <a:endParaRPr lang="ko-KR" altLang="en-US" sz="1000" dirty="0"/>
          </a:p>
        </p:txBody>
      </p:sp>
      <p:sp>
        <p:nvSpPr>
          <p:cNvPr id="208" name="TextBox 207"/>
          <p:cNvSpPr txBox="1"/>
          <p:nvPr/>
        </p:nvSpPr>
        <p:spPr>
          <a:xfrm>
            <a:off x="7288521" y="483896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노트북</a:t>
            </a:r>
            <a:endParaRPr lang="ko-KR" altLang="en-US" sz="1000" dirty="0"/>
          </a:p>
        </p:txBody>
      </p:sp>
      <p:sp>
        <p:nvSpPr>
          <p:cNvPr id="213" name="TextBox 212"/>
          <p:cNvSpPr txBox="1"/>
          <p:nvPr/>
        </p:nvSpPr>
        <p:spPr>
          <a:xfrm>
            <a:off x="8051222" y="483896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노트북</a:t>
            </a:r>
            <a:endParaRPr lang="ko-KR" altLang="en-US" sz="1000" dirty="0"/>
          </a:p>
        </p:txBody>
      </p:sp>
      <p:sp>
        <p:nvSpPr>
          <p:cNvPr id="222" name="Cloud"/>
          <p:cNvSpPr>
            <a:spLocks noChangeAspect="1" noEditPoints="1" noChangeArrowheads="1"/>
          </p:cNvSpPr>
          <p:nvPr/>
        </p:nvSpPr>
        <p:spPr bwMode="auto">
          <a:xfrm>
            <a:off x="1334372" y="1165997"/>
            <a:ext cx="1584176" cy="544512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336600"/>
              </a:gs>
              <a:gs pos="50000">
                <a:schemeClr val="bg1"/>
              </a:gs>
              <a:gs pos="100000">
                <a:srgbClr val="336600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latinLnBrk="0" hangingPunct="0"/>
            <a:r>
              <a:rPr kumimoji="0" lang="en-US" altLang="ko-KR" sz="1000" b="1" i="1" dirty="0" smtClean="0">
                <a:solidFill>
                  <a:schemeClr val="accent2"/>
                </a:solidFill>
                <a:latin typeface="Trebuchet MS" pitchFamily="34" charset="0"/>
                <a:ea typeface="HY헤드라인M" pitchFamily="18" charset="-127"/>
              </a:rPr>
              <a:t>Kt</a:t>
            </a:r>
            <a:r>
              <a:rPr kumimoji="0" lang="ko-KR" altLang="en-US" sz="1000" b="1" i="1" dirty="0" smtClean="0">
                <a:solidFill>
                  <a:schemeClr val="accent2"/>
                </a:solidFill>
                <a:latin typeface="Trebuchet MS" pitchFamily="34" charset="0"/>
                <a:ea typeface="HY헤드라인M" pitchFamily="18" charset="-127"/>
              </a:rPr>
              <a:t>인터넷회선</a:t>
            </a:r>
            <a:endParaRPr kumimoji="0" lang="en-US" altLang="ko-KR" sz="1000" b="1" i="1" dirty="0">
              <a:solidFill>
                <a:schemeClr val="accent2"/>
              </a:solidFill>
              <a:latin typeface="Trebuchet MS" pitchFamily="34" charset="0"/>
              <a:ea typeface="HY헤드라인M" pitchFamily="18" charset="-127"/>
            </a:endParaRPr>
          </a:p>
        </p:txBody>
      </p:sp>
      <p:sp>
        <p:nvSpPr>
          <p:cNvPr id="131" name="직사각형 130"/>
          <p:cNvSpPr/>
          <p:nvPr/>
        </p:nvSpPr>
        <p:spPr>
          <a:xfrm>
            <a:off x="1181276" y="1052736"/>
            <a:ext cx="7638970" cy="18722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4" name="직사각형 223"/>
          <p:cNvSpPr/>
          <p:nvPr/>
        </p:nvSpPr>
        <p:spPr>
          <a:xfrm>
            <a:off x="1123880" y="3175391"/>
            <a:ext cx="7696365" cy="18722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5" name="TextBox 234"/>
          <p:cNvSpPr txBox="1"/>
          <p:nvPr/>
        </p:nvSpPr>
        <p:spPr>
          <a:xfrm>
            <a:off x="210866" y="116632"/>
            <a:ext cx="59522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/>
              <a:t>문의좀</a:t>
            </a:r>
            <a:r>
              <a:rPr lang="ko-KR" altLang="en-US" sz="1000" dirty="0" smtClean="0"/>
              <a:t> 드립니다 </a:t>
            </a:r>
            <a:r>
              <a:rPr lang="ko-KR" altLang="en-US" sz="1000" dirty="0" smtClean="0"/>
              <a:t>: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A1004 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구매했습니다</a:t>
            </a:r>
            <a:endParaRPr lang="en-US" altLang="ko-KR" sz="1000" b="1" dirty="0">
              <a:solidFill>
                <a:srgbClr val="FF0000"/>
              </a:solidFill>
            </a:endParaRPr>
          </a:p>
          <a:p>
            <a:r>
              <a:rPr lang="ko-KR" altLang="en-US" sz="1000" dirty="0" err="1" smtClean="0"/>
              <a:t>ㅇ현재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VPN</a:t>
            </a:r>
            <a:r>
              <a:rPr lang="ko-KR" altLang="en-US" sz="1000" dirty="0" smtClean="0"/>
              <a:t>회선 </a:t>
            </a:r>
            <a:r>
              <a:rPr lang="en-US" altLang="ko-KR" sz="1000" dirty="0" smtClean="0">
                <a:sym typeface="Wingdings" panose="05000000000000000000" pitchFamily="2" charset="2"/>
              </a:rPr>
              <a:t> </a:t>
            </a:r>
            <a:r>
              <a:rPr lang="ko-KR" altLang="en-US" sz="1000" dirty="0" err="1" smtClean="0"/>
              <a:t>복합기</a:t>
            </a:r>
            <a:r>
              <a:rPr lang="ko-KR" altLang="en-US" sz="1000" dirty="0" smtClean="0"/>
              <a:t> </a:t>
            </a:r>
            <a:r>
              <a:rPr lang="ko-KR" altLang="en-US" sz="1000" dirty="0" err="1" smtClean="0"/>
              <a:t>유선사용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+ </a:t>
            </a:r>
            <a:r>
              <a:rPr lang="ko-KR" altLang="en-US" sz="1000" dirty="0" smtClean="0"/>
              <a:t>노트북을 </a:t>
            </a:r>
            <a:r>
              <a:rPr lang="ko-KR" altLang="en-US" sz="1000" dirty="0" smtClean="0"/>
              <a:t>유선사용</a:t>
            </a:r>
            <a:endParaRPr lang="en-US" altLang="ko-KR" sz="1000" dirty="0" smtClean="0"/>
          </a:p>
          <a:p>
            <a:r>
              <a:rPr lang="ko-KR" altLang="en-US" sz="1000" dirty="0" err="1" smtClean="0"/>
              <a:t>ㅇ변경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VPN</a:t>
            </a:r>
            <a:r>
              <a:rPr lang="ko-KR" altLang="en-US" sz="1000" dirty="0" smtClean="0"/>
              <a:t>회선 </a:t>
            </a:r>
            <a:r>
              <a:rPr lang="en-US" altLang="ko-KR" sz="1000" dirty="0" smtClean="0">
                <a:sym typeface="Wingdings" panose="05000000000000000000" pitchFamily="2" charset="2"/>
              </a:rPr>
              <a:t> </a:t>
            </a:r>
            <a:r>
              <a:rPr lang="ko-KR" altLang="en-US" sz="1000" dirty="0" err="1" smtClean="0">
                <a:sym typeface="Wingdings" panose="05000000000000000000" pitchFamily="2" charset="2"/>
              </a:rPr>
              <a:t>복합기</a:t>
            </a:r>
            <a:r>
              <a:rPr lang="ko-KR" altLang="en-US" sz="1000" dirty="0" smtClean="0">
                <a:sym typeface="Wingdings" panose="05000000000000000000" pitchFamily="2" charset="2"/>
              </a:rPr>
              <a:t> 유선사용 </a:t>
            </a:r>
            <a:r>
              <a:rPr lang="en-US" altLang="ko-KR" sz="1000" dirty="0" smtClean="0">
                <a:sym typeface="Wingdings" panose="05000000000000000000" pitchFamily="2" charset="2"/>
              </a:rPr>
              <a:t>+ </a:t>
            </a:r>
            <a:r>
              <a:rPr lang="ko-KR" altLang="en-US" sz="1000" dirty="0" smtClean="0">
                <a:sym typeface="Wingdings" panose="05000000000000000000" pitchFamily="2" charset="2"/>
              </a:rPr>
              <a:t>노트북을 </a:t>
            </a:r>
            <a:r>
              <a:rPr lang="ko-KR" altLang="en-US" sz="1000" dirty="0" err="1" smtClean="0">
                <a:sym typeface="Wingdings" panose="05000000000000000000" pitchFamily="2" charset="2"/>
              </a:rPr>
              <a:t>무선사용하려면</a:t>
            </a:r>
            <a:r>
              <a:rPr lang="en-US" altLang="ko-KR" sz="1000" dirty="0" smtClean="0">
                <a:sym typeface="Wingdings" panose="05000000000000000000" pitchFamily="2" charset="2"/>
              </a:rPr>
              <a:t>?  </a:t>
            </a:r>
            <a:r>
              <a:rPr lang="en-US" altLang="ko-KR" sz="10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Iptime</a:t>
            </a:r>
            <a:r>
              <a:rPr lang="ko-KR" altLang="en-US" sz="10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셋팅을</a:t>
            </a:r>
            <a:r>
              <a:rPr lang="ko-KR" altLang="en-US" sz="1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어떻게 하나요</a:t>
            </a:r>
            <a:r>
              <a:rPr lang="en-US" altLang="ko-KR" sz="1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?    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1461805" y="2227267"/>
            <a:ext cx="18965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/>
              <a:t>복합기</a:t>
            </a:r>
            <a:r>
              <a:rPr lang="en-US" altLang="ko-KR" sz="1000" dirty="0" err="1" smtClean="0"/>
              <a:t>ip</a:t>
            </a:r>
            <a:r>
              <a:rPr lang="en-US" altLang="ko-KR" sz="1000" dirty="0" smtClean="0"/>
              <a:t>=</a:t>
            </a:r>
            <a:r>
              <a:rPr lang="en-US" altLang="ko-KR" sz="1000" dirty="0" smtClean="0"/>
              <a:t> 10.231.6.233</a:t>
            </a:r>
          </a:p>
          <a:p>
            <a:r>
              <a:rPr lang="ko-KR" altLang="en-US" sz="1000" dirty="0" err="1" smtClean="0"/>
              <a:t>ㅇ</a:t>
            </a:r>
            <a:r>
              <a:rPr lang="en-US" altLang="ko-KR" sz="1000" dirty="0" err="1" smtClean="0"/>
              <a:t>submask</a:t>
            </a:r>
            <a:r>
              <a:rPr lang="en-US" altLang="ko-KR" sz="1000" dirty="0" smtClean="0"/>
              <a:t> : </a:t>
            </a:r>
            <a:r>
              <a:rPr lang="en-US" altLang="ko-KR" sz="1000" dirty="0" smtClean="0"/>
              <a:t>255.255.255.240</a:t>
            </a:r>
          </a:p>
          <a:p>
            <a:r>
              <a:rPr lang="ko-KR" altLang="en-US" sz="1000" dirty="0" err="1" smtClean="0"/>
              <a:t>ㅇ</a:t>
            </a:r>
            <a:r>
              <a:rPr lang="en-US" altLang="ko-KR" sz="1000" dirty="0" smtClean="0"/>
              <a:t>g/w = 10.231.6.225</a:t>
            </a:r>
            <a:endParaRPr lang="ko-KR" altLang="en-US" sz="1000" dirty="0"/>
          </a:p>
        </p:txBody>
      </p:sp>
      <p:sp>
        <p:nvSpPr>
          <p:cNvPr id="51" name="TextBox 50"/>
          <p:cNvSpPr txBox="1"/>
          <p:nvPr/>
        </p:nvSpPr>
        <p:spPr>
          <a:xfrm>
            <a:off x="8018130" y="3851723"/>
            <a:ext cx="811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smtClean="0"/>
              <a:t>Iptime</a:t>
            </a:r>
            <a:r>
              <a:rPr lang="ko-KR" altLang="en-US" sz="1000" dirty="0" smtClean="0"/>
              <a:t>구매</a:t>
            </a:r>
            <a:endParaRPr lang="ko-KR" altLang="en-US" sz="1000" dirty="0"/>
          </a:p>
        </p:txBody>
      </p:sp>
      <p:sp>
        <p:nvSpPr>
          <p:cNvPr id="53" name="TextBox 52"/>
          <p:cNvSpPr txBox="1"/>
          <p:nvPr/>
        </p:nvSpPr>
        <p:spPr>
          <a:xfrm>
            <a:off x="3644154" y="2191725"/>
            <a:ext cx="18965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 smtClean="0"/>
              <a:t>노트북</a:t>
            </a:r>
            <a:r>
              <a:rPr lang="en-US" altLang="ko-KR" sz="1000" dirty="0" err="1" smtClean="0"/>
              <a:t>ip</a:t>
            </a:r>
            <a:r>
              <a:rPr lang="en-US" altLang="ko-KR" sz="1000" dirty="0" smtClean="0"/>
              <a:t>=</a:t>
            </a:r>
            <a:r>
              <a:rPr lang="en-US" altLang="ko-KR" sz="1000" dirty="0" smtClean="0"/>
              <a:t> 10.231.6.234</a:t>
            </a:r>
            <a:endParaRPr lang="en-US" altLang="ko-KR" sz="1000" dirty="0" smtClean="0"/>
          </a:p>
          <a:p>
            <a:r>
              <a:rPr lang="ko-KR" altLang="en-US" sz="1000" dirty="0" err="1" smtClean="0"/>
              <a:t>ㅇ</a:t>
            </a:r>
            <a:r>
              <a:rPr lang="en-US" altLang="ko-KR" sz="1000" dirty="0" err="1" smtClean="0"/>
              <a:t>submask</a:t>
            </a:r>
            <a:r>
              <a:rPr lang="en-US" altLang="ko-KR" sz="1000" dirty="0" smtClean="0"/>
              <a:t> : </a:t>
            </a:r>
            <a:r>
              <a:rPr lang="en-US" altLang="ko-KR" sz="1000" dirty="0" smtClean="0"/>
              <a:t>255.255.255.240</a:t>
            </a:r>
          </a:p>
          <a:p>
            <a:r>
              <a:rPr lang="ko-KR" altLang="en-US" sz="1000" dirty="0" err="1" smtClean="0"/>
              <a:t>ㅇ</a:t>
            </a:r>
            <a:r>
              <a:rPr lang="en-US" altLang="ko-KR" sz="1000" dirty="0" smtClean="0"/>
              <a:t>g/w = 10.231.6.225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03495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86</Words>
  <Application>Microsoft Office PowerPoint</Application>
  <PresentationFormat>화면 슬라이드 쇼(4:3)</PresentationFormat>
  <Paragraphs>29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HY헤드라인M</vt:lpstr>
      <vt:lpstr>맑은 고딕</vt:lpstr>
      <vt:lpstr>Arial</vt:lpstr>
      <vt:lpstr>Trebuchet MS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KTnetworks</dc:creator>
  <cp:lastModifiedBy>user</cp:lastModifiedBy>
  <cp:revision>9</cp:revision>
  <dcterms:created xsi:type="dcterms:W3CDTF">2013-04-26T01:02:54Z</dcterms:created>
  <dcterms:modified xsi:type="dcterms:W3CDTF">2019-01-08T01:08:48Z</dcterms:modified>
</cp:coreProperties>
</file>