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5"/>
    <p:restoredTop sz="94675"/>
  </p:normalViewPr>
  <p:slideViewPr>
    <p:cSldViewPr snapToGrid="0" snapToObjects="1">
      <p:cViewPr>
        <p:scale>
          <a:sx n="150" d="100"/>
          <a:sy n="150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E9A94-9714-9B4D-8E33-7F5E66968BA1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39284-A91C-3D48-8A3E-8F123133607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527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39284-A91C-3D48-8A3E-8F1231336077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0524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부제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 smtClean="0"/>
              <a:t>마스터 부제목 스타일 편집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98294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0494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0530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97540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46778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95083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백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3883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21792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 smtClean="0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20259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92012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8345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42ACD-99EE-4F43-8914-7307C2BE738F}" type="datetimeFigureOut">
              <a:rPr kumimoji="1" lang="ko-KR" altLang="en-US" smtClean="0"/>
              <a:t>2019. 2. 11.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E12AA-41E2-234E-9EAA-450B160B263F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2106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70903" y="3584858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 smtClean="0"/>
              <a:t>2</a:t>
            </a:r>
            <a:r>
              <a:rPr kumimoji="1" lang="ko-KR" altLang="en-US" dirty="0" smtClean="0"/>
              <a:t>층 공유기</a:t>
            </a:r>
            <a:endParaRPr kumimoji="1"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2699887" y="2708415"/>
            <a:ext cx="1271016" cy="1383554"/>
            <a:chOff x="2788920" y="3764788"/>
            <a:chExt cx="1271016" cy="1383554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920" y="3764788"/>
              <a:ext cx="1271016" cy="138355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88920" y="4271899"/>
              <a:ext cx="11448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ko-KR" smtClean="0"/>
                <a:t>A5004NS</a:t>
              </a:r>
              <a:endParaRPr kumimoji="1" lang="ko-KR" altLang="en-US" dirty="0"/>
            </a:p>
          </p:txBody>
        </p:sp>
      </p:grpSp>
      <p:sp>
        <p:nvSpPr>
          <p:cNvPr id="8" name="직사각형 7"/>
          <p:cNvSpPr/>
          <p:nvPr/>
        </p:nvSpPr>
        <p:spPr>
          <a:xfrm>
            <a:off x="1770247" y="2289240"/>
            <a:ext cx="30784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altLang="ko-KR" sz="1500" b="1" i="0" u="none" strike="noStrike" dirty="0" smtClean="0">
                <a:solidFill>
                  <a:srgbClr val="000000"/>
                </a:solidFill>
                <a:effectLst/>
                <a:latin typeface="Arial" charset="0"/>
              </a:rPr>
              <a:t>DDNS : </a:t>
            </a:r>
            <a:r>
              <a:rPr lang="hr-HR" altLang="ko-KR" sz="1500" b="1" i="0" u="none" strike="noStrike" dirty="0" err="1" smtClean="0">
                <a:solidFill>
                  <a:srgbClr val="000000"/>
                </a:solidFill>
                <a:effectLst/>
                <a:latin typeface="Arial" charset="0"/>
              </a:rPr>
              <a:t>mojise.iptime.org</a:t>
            </a:r>
            <a:endParaRPr lang="hr-HR" altLang="ko-KR" sz="1500" b="0" dirty="0" smtClean="0">
              <a:effectLst/>
            </a:endParaRPr>
          </a:p>
          <a:p>
            <a:pPr algn="ctr"/>
            <a:r>
              <a:rPr lang="ko-KR" altLang="en-US" sz="1500" b="1" dirty="0" smtClean="0">
                <a:solidFill>
                  <a:srgbClr val="000000"/>
                </a:solidFill>
                <a:latin typeface="Arial" charset="0"/>
              </a:rPr>
              <a:t>외부</a:t>
            </a:r>
            <a:r>
              <a:rPr lang="en-US" altLang="ko-KR" sz="1500" b="1" dirty="0" smtClean="0">
                <a:solidFill>
                  <a:srgbClr val="000000"/>
                </a:solidFill>
                <a:latin typeface="Arial" charset="0"/>
              </a:rPr>
              <a:t>IP</a:t>
            </a:r>
            <a:r>
              <a:rPr lang="ko-KR" altLang="en-US" sz="1500" b="1" dirty="0" smtClean="0">
                <a:solidFill>
                  <a:srgbClr val="000000"/>
                </a:solidFill>
                <a:latin typeface="Arial" charset="0"/>
              </a:rPr>
              <a:t>주소 </a:t>
            </a:r>
            <a:r>
              <a:rPr lang="en-US" altLang="ko-KR" sz="1500" b="1" dirty="0" smtClean="0">
                <a:solidFill>
                  <a:srgbClr val="000000"/>
                </a:solidFill>
                <a:latin typeface="Arial" charset="0"/>
              </a:rPr>
              <a:t>:</a:t>
            </a:r>
            <a:r>
              <a:rPr lang="ko-KR" altLang="en-US" sz="15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hr-HR" altLang="ko-KR" sz="1500" b="1" i="0" u="none" strike="noStrike" dirty="0" smtClean="0">
                <a:solidFill>
                  <a:srgbClr val="000000"/>
                </a:solidFill>
                <a:effectLst/>
                <a:latin typeface="Arial" charset="0"/>
              </a:rPr>
              <a:t>211.212.64.</a:t>
            </a:r>
            <a:r>
              <a:rPr lang="hr-HR" altLang="ko-KR" sz="1500" b="1" i="0" u="none" strike="noStrike" dirty="0" smtClean="0">
                <a:solidFill>
                  <a:srgbClr val="FF0000"/>
                </a:solidFill>
                <a:effectLst/>
                <a:latin typeface="Arial" charset="0"/>
              </a:rPr>
              <a:t>83</a:t>
            </a:r>
            <a:endParaRPr lang="hr-HR" altLang="ko-KR" sz="1500" b="0" dirty="0" smtClean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41607" y="3584858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3</a:t>
            </a:r>
            <a:r>
              <a:rPr kumimoji="1" lang="ko-KR" altLang="en-US" dirty="0" smtClean="0"/>
              <a:t>층 공유기</a:t>
            </a:r>
            <a:endParaRPr kumimoji="1"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7570591" y="2708415"/>
            <a:ext cx="1271016" cy="1383554"/>
            <a:chOff x="2788920" y="3764788"/>
            <a:chExt cx="1271016" cy="1383554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8920" y="3764788"/>
              <a:ext cx="1271016" cy="138355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788920" y="4271899"/>
              <a:ext cx="11448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ko-KR" smtClean="0"/>
                <a:t>A5004NS</a:t>
              </a:r>
              <a:endParaRPr kumimoji="1" lang="ko-KR" altLang="en-US" dirty="0"/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6640951" y="2231487"/>
            <a:ext cx="30784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altLang="ko-KR" sz="1500" b="1" i="0" u="none" strike="noStrike" dirty="0" smtClean="0">
                <a:solidFill>
                  <a:srgbClr val="000000"/>
                </a:solidFill>
                <a:effectLst/>
                <a:latin typeface="Arial" charset="0"/>
              </a:rPr>
              <a:t>DDNS : </a:t>
            </a:r>
            <a:r>
              <a:rPr lang="hr-HR" altLang="ko-KR" sz="1500" b="1" i="0" u="none" strike="noStrike" dirty="0" err="1" smtClean="0">
                <a:solidFill>
                  <a:srgbClr val="000000"/>
                </a:solidFill>
                <a:effectLst/>
                <a:latin typeface="Arial" charset="0"/>
              </a:rPr>
              <a:t>mojise</a:t>
            </a:r>
            <a:r>
              <a:rPr lang="en-US" altLang="ko-KR" sz="1500" b="1" i="0" u="none" strike="noStrike" dirty="0" smtClean="0">
                <a:solidFill>
                  <a:srgbClr val="000000"/>
                </a:solidFill>
                <a:effectLst/>
                <a:latin typeface="Arial" charset="0"/>
              </a:rPr>
              <a:t>2</a:t>
            </a:r>
            <a:r>
              <a:rPr lang="hr-HR" altLang="ko-KR" sz="1500" b="1" i="0" u="none" strike="noStrike" dirty="0" smtClean="0">
                <a:solidFill>
                  <a:srgbClr val="000000"/>
                </a:solidFill>
                <a:effectLst/>
                <a:latin typeface="Arial" charset="0"/>
              </a:rPr>
              <a:t>.</a:t>
            </a:r>
            <a:r>
              <a:rPr lang="hr-HR" altLang="ko-KR" sz="1500" b="1" i="0" u="none" strike="noStrike" dirty="0" err="1" smtClean="0">
                <a:solidFill>
                  <a:srgbClr val="000000"/>
                </a:solidFill>
                <a:effectLst/>
                <a:latin typeface="Arial" charset="0"/>
              </a:rPr>
              <a:t>iptime.org</a:t>
            </a:r>
            <a:endParaRPr lang="hr-HR" altLang="ko-KR" sz="1500" b="0" dirty="0" smtClean="0">
              <a:effectLst/>
            </a:endParaRPr>
          </a:p>
          <a:p>
            <a:pPr algn="ctr"/>
            <a:r>
              <a:rPr lang="ko-KR" altLang="en-US" sz="1500" b="1" dirty="0" smtClean="0">
                <a:solidFill>
                  <a:srgbClr val="000000"/>
                </a:solidFill>
                <a:latin typeface="Arial" charset="0"/>
              </a:rPr>
              <a:t>외부</a:t>
            </a:r>
            <a:r>
              <a:rPr lang="en-US" altLang="ko-KR" sz="1500" b="1" dirty="0" smtClean="0">
                <a:solidFill>
                  <a:srgbClr val="000000"/>
                </a:solidFill>
                <a:latin typeface="Arial" charset="0"/>
              </a:rPr>
              <a:t>IP</a:t>
            </a:r>
            <a:r>
              <a:rPr lang="ko-KR" altLang="en-US" sz="1500" b="1" dirty="0" smtClean="0">
                <a:solidFill>
                  <a:srgbClr val="000000"/>
                </a:solidFill>
                <a:latin typeface="Arial" charset="0"/>
              </a:rPr>
              <a:t>주소 </a:t>
            </a:r>
            <a:r>
              <a:rPr lang="en-US" altLang="ko-KR" sz="1500" b="1" dirty="0" smtClean="0">
                <a:solidFill>
                  <a:srgbClr val="000000"/>
                </a:solidFill>
                <a:latin typeface="Arial" charset="0"/>
              </a:rPr>
              <a:t>:</a:t>
            </a:r>
            <a:r>
              <a:rPr lang="ko-KR" altLang="en-US" sz="15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hr-HR" altLang="ko-KR" sz="1500" b="1" i="0" u="none" strike="noStrike" dirty="0" smtClean="0">
                <a:solidFill>
                  <a:srgbClr val="000000"/>
                </a:solidFill>
                <a:effectLst/>
                <a:latin typeface="Arial" charset="0"/>
              </a:rPr>
              <a:t>211.212.64.</a:t>
            </a:r>
            <a:r>
              <a:rPr lang="hr-HR" altLang="ko-KR" sz="1500" b="1" dirty="0" smtClean="0">
                <a:solidFill>
                  <a:srgbClr val="FF0000"/>
                </a:solidFill>
                <a:latin typeface="Arial" charset="0"/>
              </a:rPr>
              <a:t>92</a:t>
            </a:r>
            <a:endParaRPr lang="hr-HR" altLang="ko-KR" sz="1500" b="0" dirty="0" smtClean="0">
              <a:effectLst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94360" y="4942091"/>
            <a:ext cx="850392" cy="850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 smtClean="0"/>
              <a:t>PC</a:t>
            </a:r>
          </a:p>
          <a:p>
            <a:pPr algn="ctr"/>
            <a:r>
              <a:rPr kumimoji="1" lang="en-US" altLang="ko-KR" dirty="0"/>
              <a:t>A</a:t>
            </a:r>
            <a:endParaRPr kumimoji="1" lang="ko-KR" altLang="en-US" dirty="0"/>
          </a:p>
        </p:txBody>
      </p:sp>
      <p:cxnSp>
        <p:nvCxnSpPr>
          <p:cNvPr id="18" name="직선 연결선[R] 17"/>
          <p:cNvCxnSpPr/>
          <p:nvPr/>
        </p:nvCxnSpPr>
        <p:spPr>
          <a:xfrm>
            <a:off x="3419556" y="4036835"/>
            <a:ext cx="0" cy="905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7923840" y="4942091"/>
            <a:ext cx="850392" cy="850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dirty="0" smtClean="0"/>
              <a:t>PC</a:t>
            </a:r>
          </a:p>
          <a:p>
            <a:pPr algn="ctr"/>
            <a:r>
              <a:rPr kumimoji="1" lang="en-US" altLang="ko-KR" dirty="0"/>
              <a:t>B</a:t>
            </a:r>
            <a:endParaRPr kumimoji="1" lang="ko-KR" altLang="en-US" dirty="0"/>
          </a:p>
        </p:txBody>
      </p:sp>
      <p:cxnSp>
        <p:nvCxnSpPr>
          <p:cNvPr id="20" name="직선 연결선[R] 19"/>
          <p:cNvCxnSpPr/>
          <p:nvPr/>
        </p:nvCxnSpPr>
        <p:spPr>
          <a:xfrm>
            <a:off x="8349036" y="4036835"/>
            <a:ext cx="0" cy="9052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387913" y="464720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smtClean="0"/>
              <a:t>유선연결</a:t>
            </a:r>
            <a:endParaRPr kumimoji="1"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8441497" y="464720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1200" smtClean="0"/>
              <a:t>유선연결</a:t>
            </a:r>
            <a:endParaRPr kumimoji="1" lang="ko-KR" altLang="en-US" sz="1200" dirty="0"/>
          </a:p>
        </p:txBody>
      </p:sp>
      <p:sp>
        <p:nvSpPr>
          <p:cNvPr id="24" name="구름 모양 설명선[C] 23"/>
          <p:cNvSpPr/>
          <p:nvPr/>
        </p:nvSpPr>
        <p:spPr>
          <a:xfrm>
            <a:off x="4694837" y="848920"/>
            <a:ext cx="2652081" cy="107803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dirty="0" smtClean="0"/>
              <a:t>인터넷</a:t>
            </a:r>
            <a:endParaRPr kumimoji="1" lang="en-US" altLang="ko-KR" dirty="0" smtClean="0"/>
          </a:p>
          <a:p>
            <a:pPr algn="ctr"/>
            <a:r>
              <a:rPr kumimoji="1" lang="en-US" altLang="ko-KR" dirty="0" smtClean="0"/>
              <a:t>(</a:t>
            </a:r>
            <a:r>
              <a:rPr kumimoji="1" lang="ko-KR" altLang="en-US" dirty="0" smtClean="0"/>
              <a:t>외부망</a:t>
            </a:r>
            <a:r>
              <a:rPr kumimoji="1" lang="en-US" altLang="ko-KR" dirty="0" smtClean="0"/>
              <a:t>)</a:t>
            </a:r>
            <a:endParaRPr kumimoji="1" lang="ko-KR" altLang="en-US" dirty="0"/>
          </a:p>
        </p:txBody>
      </p:sp>
      <p:cxnSp>
        <p:nvCxnSpPr>
          <p:cNvPr id="25" name="직선 연결선[R] 24"/>
          <p:cNvCxnSpPr/>
          <p:nvPr/>
        </p:nvCxnSpPr>
        <p:spPr>
          <a:xfrm flipH="1">
            <a:off x="4398747" y="1476791"/>
            <a:ext cx="693018" cy="91027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[R] 27"/>
          <p:cNvCxnSpPr/>
          <p:nvPr/>
        </p:nvCxnSpPr>
        <p:spPr>
          <a:xfrm>
            <a:off x="6883989" y="1432114"/>
            <a:ext cx="742497" cy="9320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그림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406" y="3934668"/>
            <a:ext cx="2184933" cy="554795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232" y="3934668"/>
            <a:ext cx="2184933" cy="55479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64103" y="2393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mtClean="0"/>
              <a:t>구성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6265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99066" y="581505"/>
            <a:ext cx="101769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ko-KR" altLang="en-US" dirty="0" smtClean="0"/>
          </a:p>
        </p:txBody>
      </p:sp>
      <p:sp>
        <p:nvSpPr>
          <p:cNvPr id="6" name="직사각형 5"/>
          <p:cNvSpPr/>
          <p:nvPr/>
        </p:nvSpPr>
        <p:spPr>
          <a:xfrm>
            <a:off x="321733" y="350673"/>
            <a:ext cx="1020233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</a:rPr>
              <a:t>PC-A</a:t>
            </a: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에서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hr-HR" altLang="ko-KR" dirty="0" err="1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ping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테스트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mojise2.iptime.org </a:t>
            </a: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안됨</a:t>
            </a:r>
            <a:endParaRPr lang="hr-HR" altLang="ko-KR" dirty="0" smtClean="0">
              <a:solidFill>
                <a:srgbClr val="353535"/>
              </a:solidFill>
              <a:latin typeface="AppleSystemUIFont" charset="0"/>
              <a:ea typeface=".AppleSDGothicNeoI-Regular" charset="-127"/>
            </a:endParaRPr>
          </a:p>
          <a:p>
            <a:pPr marL="285750" indent="-285750">
              <a:buFont typeface="Arial" charset="0"/>
              <a:buChar char="•"/>
            </a:pP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PC-B</a:t>
            </a: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에서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hr-HR" altLang="ko-KR" dirty="0" err="1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ping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테스트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hr-HR" altLang="ko-KR" dirty="0" err="1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mojise.iptime.org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안됨</a:t>
            </a:r>
            <a:endParaRPr lang="hr-HR" altLang="ko-KR" dirty="0" smtClean="0">
              <a:solidFill>
                <a:srgbClr val="353535"/>
              </a:solidFill>
              <a:latin typeface="AppleSystemUIFont" charset="0"/>
              <a:ea typeface=".AppleSDGothicNeoI-Regular" charset="-127"/>
            </a:endParaRPr>
          </a:p>
          <a:p>
            <a:pPr marL="285750" indent="-285750">
              <a:buFont typeface="Arial" charset="0"/>
              <a:buChar char="•"/>
            </a:pPr>
            <a:endParaRPr lang="hr-HR" altLang="ko-KR" dirty="0" smtClean="0">
              <a:solidFill>
                <a:srgbClr val="353535"/>
              </a:solidFill>
              <a:latin typeface="AppleSystemUIFont" charset="0"/>
              <a:ea typeface=".AppleSDGothicNeoI-Regular" charset="-127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외부망에서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hr-HR" altLang="ko-KR" dirty="0" err="1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ping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테스트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mojise2.iptime.org </a:t>
            </a: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성공</a:t>
            </a:r>
            <a:endParaRPr lang="hr-HR" altLang="ko-KR" dirty="0" smtClean="0">
              <a:solidFill>
                <a:srgbClr val="353535"/>
              </a:solidFill>
              <a:latin typeface="AppleSystemUIFont" charset="0"/>
              <a:ea typeface=".AppleSDGothicNeoI-Regular" charset="-127"/>
            </a:endParaRPr>
          </a:p>
          <a:p>
            <a:pPr marL="285750" indent="-285750">
              <a:buFont typeface="Arial" charset="0"/>
              <a:buChar char="•"/>
            </a:pP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외부망에서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hr-HR" altLang="ko-KR" dirty="0" err="1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ping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테스트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hr-HR" altLang="ko-KR" dirty="0" err="1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mojise.iptime.org</a:t>
            </a:r>
            <a:r>
              <a:rPr lang="hr-HR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hr-HR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성공</a:t>
            </a:r>
            <a:endParaRPr lang="hr-HR" altLang="ko-KR" dirty="0" smtClean="0">
              <a:solidFill>
                <a:srgbClr val="353535"/>
              </a:solidFill>
              <a:latin typeface="AppleSystemUIFont" charset="0"/>
              <a:ea typeface=".AppleSDGothicNeoI-Regular" charset="-127"/>
            </a:endParaRPr>
          </a:p>
          <a:p>
            <a:pPr marL="285750" indent="-285750">
              <a:buFont typeface="Arial" charset="0"/>
              <a:buChar char="•"/>
            </a:pPr>
            <a:endParaRPr lang="hr-HR" altLang="ko-KR" dirty="0" smtClean="0">
              <a:solidFill>
                <a:srgbClr val="353535"/>
              </a:solidFill>
              <a:latin typeface="AppleSystemUIFont" charset="0"/>
              <a:ea typeface=".AppleSDGothicNeoI-Regular" charset="-127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PC-A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에서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공유기</a:t>
            </a:r>
            <a:r>
              <a:rPr lang="en-US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(A5004NS)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를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제거하고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인터넷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직접연결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후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en-US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ping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테스트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en-US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mojise2.iptime.org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성공</a:t>
            </a:r>
            <a:endParaRPr lang="ko-KR" altLang="en-US" dirty="0" smtClean="0">
              <a:solidFill>
                <a:srgbClr val="353535"/>
              </a:solidFill>
              <a:latin typeface="AppleSystemUIFont" charset="0"/>
              <a:ea typeface=".AppleSDGothicNeoI-Regular" charset="-127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PC-B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에서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공유기</a:t>
            </a:r>
            <a:r>
              <a:rPr lang="en-US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(A5004NS)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를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제거하고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인터넷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직접연결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후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en-US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ping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테스트</a:t>
            </a:r>
            <a:r>
              <a:rPr lang="ko-KR" altLang="en-US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en-US" altLang="ko-KR" dirty="0" err="1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mojise.iptime.org</a:t>
            </a:r>
            <a:r>
              <a:rPr lang="en-US" altLang="ko-KR" dirty="0" smtClean="0">
                <a:solidFill>
                  <a:srgbClr val="353535"/>
                </a:solidFill>
                <a:latin typeface="AppleSystemUIFont" charset="0"/>
                <a:ea typeface=".AppleSDGothicNeoI-Regular" charset="-127"/>
              </a:rPr>
              <a:t> </a:t>
            </a:r>
            <a:r>
              <a:rPr lang="ko-KR" altLang="en-US" dirty="0" smtClean="0">
                <a:solidFill>
                  <a:srgbClr val="353535"/>
                </a:solidFill>
                <a:latin typeface=".AppleSDGothicNeoI-Regular" charset="-127"/>
                <a:ea typeface=".AppleSDGothicNeoI-Regular" charset="-127"/>
              </a:rPr>
              <a:t>성공</a:t>
            </a:r>
            <a:endParaRPr lang="en-US" altLang="ko-KR" dirty="0" smtClean="0">
              <a:solidFill>
                <a:srgbClr val="353535"/>
              </a:solidFill>
              <a:latin typeface=".AppleSDGothicNeoI-Regular" charset="-127"/>
              <a:ea typeface=".AppleSDGothicNeoI-Regular" charset="-127"/>
            </a:endParaRPr>
          </a:p>
          <a:p>
            <a:pPr marL="285750" indent="-285750">
              <a:buFont typeface="Arial" charset="0"/>
              <a:buChar char="•"/>
            </a:pPr>
            <a:endParaRPr lang="en-US" altLang="ko-KR" dirty="0">
              <a:solidFill>
                <a:srgbClr val="353535"/>
              </a:solidFill>
              <a:latin typeface=".AppleSDGothicNeoI-Regular" charset="-127"/>
              <a:ea typeface=".AppleSDGothicNeoI-Regular" charset="-127"/>
            </a:endParaRPr>
          </a:p>
          <a:p>
            <a:pPr marL="285750" indent="-285750">
              <a:buFont typeface="Arial" charset="0"/>
              <a:buChar char="•"/>
            </a:pPr>
            <a:endParaRPr lang="en-US" altLang="ko-KR" dirty="0" smtClean="0">
              <a:solidFill>
                <a:srgbClr val="353535"/>
              </a:solidFill>
              <a:latin typeface=".AppleSDGothicNeoI-Regular" charset="-127"/>
              <a:ea typeface=".AppleSDGothicNeoI-Regular" charset="-127"/>
            </a:endParaRPr>
          </a:p>
          <a:p>
            <a:pPr marL="285750" indent="-285750">
              <a:buFont typeface="Arial" charset="0"/>
              <a:buChar char="•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7474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90</Words>
  <Application>Microsoft Macintosh PowerPoint</Application>
  <PresentationFormat>와이드스크린</PresentationFormat>
  <Paragraphs>29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.AppleSDGothicNeoI-Regular</vt:lpstr>
      <vt:lpstr>맑은 고딕</vt:lpstr>
      <vt:lpstr>AppleSystemUIFont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Office 사용자</dc:creator>
  <cp:lastModifiedBy>Microsoft Office 사용자</cp:lastModifiedBy>
  <cp:revision>5</cp:revision>
  <dcterms:created xsi:type="dcterms:W3CDTF">2019-02-11T03:12:17Z</dcterms:created>
  <dcterms:modified xsi:type="dcterms:W3CDTF">2019-02-11T06:27:33Z</dcterms:modified>
</cp:coreProperties>
</file>