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92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409CD-57D1-4295-AF36-489A81505DDE}" type="datetimeFigureOut">
              <a:rPr lang="ko-KR" altLang="en-US" smtClean="0"/>
              <a:t>2019-02-13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4CAC0-5E1F-4236-937D-5E0B2C43E3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4793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409CD-57D1-4295-AF36-489A81505DDE}" type="datetimeFigureOut">
              <a:rPr lang="ko-KR" altLang="en-US" smtClean="0"/>
              <a:t>2019-02-13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4CAC0-5E1F-4236-937D-5E0B2C43E3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86250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409CD-57D1-4295-AF36-489A81505DDE}" type="datetimeFigureOut">
              <a:rPr lang="ko-KR" altLang="en-US" smtClean="0"/>
              <a:t>2019-02-13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4CAC0-5E1F-4236-937D-5E0B2C43E3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9199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409CD-57D1-4295-AF36-489A81505DDE}" type="datetimeFigureOut">
              <a:rPr lang="ko-KR" altLang="en-US" smtClean="0"/>
              <a:t>2019-02-13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4CAC0-5E1F-4236-937D-5E0B2C43E3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2452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409CD-57D1-4295-AF36-489A81505DDE}" type="datetimeFigureOut">
              <a:rPr lang="ko-KR" altLang="en-US" smtClean="0"/>
              <a:t>2019-02-13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4CAC0-5E1F-4236-937D-5E0B2C43E3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4906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409CD-57D1-4295-AF36-489A81505DDE}" type="datetimeFigureOut">
              <a:rPr lang="ko-KR" altLang="en-US" smtClean="0"/>
              <a:t>2019-02-13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4CAC0-5E1F-4236-937D-5E0B2C43E3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0487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409CD-57D1-4295-AF36-489A81505DDE}" type="datetimeFigureOut">
              <a:rPr lang="ko-KR" altLang="en-US" smtClean="0"/>
              <a:t>2019-02-13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4CAC0-5E1F-4236-937D-5E0B2C43E3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1107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409CD-57D1-4295-AF36-489A81505DDE}" type="datetimeFigureOut">
              <a:rPr lang="ko-KR" altLang="en-US" smtClean="0"/>
              <a:t>2019-02-13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4CAC0-5E1F-4236-937D-5E0B2C43E3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3294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409CD-57D1-4295-AF36-489A81505DDE}" type="datetimeFigureOut">
              <a:rPr lang="ko-KR" altLang="en-US" smtClean="0"/>
              <a:t>2019-02-13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4CAC0-5E1F-4236-937D-5E0B2C43E3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7100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409CD-57D1-4295-AF36-489A81505DDE}" type="datetimeFigureOut">
              <a:rPr lang="ko-KR" altLang="en-US" smtClean="0"/>
              <a:t>2019-02-13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4CAC0-5E1F-4236-937D-5E0B2C43E3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4567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409CD-57D1-4295-AF36-489A81505DDE}" type="datetimeFigureOut">
              <a:rPr lang="ko-KR" altLang="en-US" smtClean="0"/>
              <a:t>2019-02-13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C4CAC0-5E1F-4236-937D-5E0B2C43E3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2656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409CD-57D1-4295-AF36-489A81505DDE}" type="datetimeFigureOut">
              <a:rPr lang="ko-KR" altLang="en-US" smtClean="0"/>
              <a:t>2019-02-13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4CAC0-5E1F-4236-937D-5E0B2C43E3B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2813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611560" y="1879152"/>
            <a:ext cx="1944216" cy="1152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A8004T</a:t>
            </a:r>
            <a:br>
              <a:rPr lang="en-US" altLang="ko-KR" dirty="0" smtClean="0">
                <a:solidFill>
                  <a:schemeClr val="tx1"/>
                </a:solidFill>
              </a:rPr>
            </a:br>
            <a:r>
              <a:rPr lang="ko-KR" altLang="en-US" dirty="0" smtClean="0">
                <a:solidFill>
                  <a:schemeClr val="tx1"/>
                </a:solidFill>
              </a:rPr>
              <a:t>방</a:t>
            </a:r>
            <a:r>
              <a:rPr lang="en-US" altLang="ko-KR" dirty="0" smtClean="0">
                <a:solidFill>
                  <a:schemeClr val="tx1"/>
                </a:solidFill>
              </a:rPr>
              <a:t>(</a:t>
            </a:r>
            <a:r>
              <a:rPr lang="ko-KR" altLang="en-US" dirty="0" smtClean="0">
                <a:solidFill>
                  <a:schemeClr val="tx1"/>
                </a:solidFill>
              </a:rPr>
              <a:t>메인</a:t>
            </a:r>
            <a:r>
              <a:rPr lang="en-US" altLang="ko-KR" dirty="0" smtClean="0">
                <a:solidFill>
                  <a:schemeClr val="tx1"/>
                </a:solidFill>
              </a:rPr>
              <a:t>)</a:t>
            </a:r>
          </a:p>
        </p:txBody>
      </p:sp>
      <p:cxnSp>
        <p:nvCxnSpPr>
          <p:cNvPr id="6" name="직선 연결선 5"/>
          <p:cNvCxnSpPr>
            <a:stCxn id="4" idx="2"/>
            <a:endCxn id="12" idx="0"/>
          </p:cNvCxnSpPr>
          <p:nvPr/>
        </p:nvCxnSpPr>
        <p:spPr>
          <a:xfrm>
            <a:off x="1583668" y="3031280"/>
            <a:ext cx="2839740" cy="992624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직사각형 6"/>
          <p:cNvSpPr/>
          <p:nvPr/>
        </p:nvSpPr>
        <p:spPr>
          <a:xfrm>
            <a:off x="5940152" y="1879152"/>
            <a:ext cx="1944216" cy="11521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A604M</a:t>
            </a:r>
            <a:br>
              <a:rPr lang="en-US" altLang="ko-KR" dirty="0" smtClean="0">
                <a:solidFill>
                  <a:schemeClr val="tx1"/>
                </a:solidFill>
              </a:rPr>
            </a:br>
            <a:r>
              <a:rPr lang="ko-KR" altLang="en-US" dirty="0" smtClean="0">
                <a:solidFill>
                  <a:schemeClr val="tx1"/>
                </a:solidFill>
              </a:rPr>
              <a:t>거실</a:t>
            </a:r>
            <a:r>
              <a:rPr lang="en-US" altLang="ko-KR" dirty="0" smtClean="0">
                <a:solidFill>
                  <a:schemeClr val="tx1"/>
                </a:solidFill>
              </a:rPr>
              <a:t>(</a:t>
            </a:r>
            <a:r>
              <a:rPr lang="ko-KR" altLang="en-US" dirty="0" smtClean="0">
                <a:solidFill>
                  <a:schemeClr val="tx1"/>
                </a:solidFill>
              </a:rPr>
              <a:t>서브</a:t>
            </a:r>
            <a:r>
              <a:rPr lang="en-US" altLang="ko-KR" dirty="0" smtClean="0">
                <a:solidFill>
                  <a:schemeClr val="tx1"/>
                </a:solidFill>
              </a:rPr>
              <a:t>)</a:t>
            </a:r>
          </a:p>
        </p:txBody>
      </p:sp>
      <p:cxnSp>
        <p:nvCxnSpPr>
          <p:cNvPr id="8" name="직선 연결선 7"/>
          <p:cNvCxnSpPr>
            <a:stCxn id="7" idx="2"/>
            <a:endCxn id="12" idx="0"/>
          </p:cNvCxnSpPr>
          <p:nvPr/>
        </p:nvCxnSpPr>
        <p:spPr>
          <a:xfrm flipH="1">
            <a:off x="4423408" y="3031280"/>
            <a:ext cx="2488852" cy="992624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/>
          <p:cNvSpPr/>
          <p:nvPr/>
        </p:nvSpPr>
        <p:spPr>
          <a:xfrm>
            <a:off x="3635896" y="332656"/>
            <a:ext cx="1584176" cy="12961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동일</a:t>
            </a:r>
            <a:r>
              <a:rPr lang="en-US" altLang="ko-KR" dirty="0" smtClean="0">
                <a:solidFill>
                  <a:schemeClr val="tx1"/>
                </a:solidFill>
              </a:rPr>
              <a:t>SSID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3631320" y="4023904"/>
            <a:ext cx="1584176" cy="10612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아파트공유기</a:t>
            </a:r>
            <a:r>
              <a:rPr lang="en-US" altLang="ko-KR" dirty="0" smtClean="0">
                <a:solidFill>
                  <a:schemeClr val="tx1"/>
                </a:solidFill>
              </a:rPr>
              <a:t/>
            </a:r>
            <a:br>
              <a:rPr lang="en-US" altLang="ko-KR" dirty="0" smtClean="0">
                <a:solidFill>
                  <a:schemeClr val="tx1"/>
                </a:solidFill>
              </a:rPr>
            </a:br>
            <a:r>
              <a:rPr lang="en-US" altLang="ko-KR" dirty="0" smtClean="0">
                <a:solidFill>
                  <a:schemeClr val="tx1"/>
                </a:solidFill>
              </a:rPr>
              <a:t>(</a:t>
            </a:r>
            <a:r>
              <a:rPr lang="ko-KR" altLang="en-US" dirty="0" err="1" smtClean="0">
                <a:solidFill>
                  <a:schemeClr val="tx1"/>
                </a:solidFill>
              </a:rPr>
              <a:t>뭔지모름</a:t>
            </a:r>
            <a:r>
              <a:rPr lang="en-US" altLang="ko-KR" dirty="0" smtClean="0">
                <a:solidFill>
                  <a:schemeClr val="tx1"/>
                </a:solidFill>
              </a:rPr>
              <a:t>)</a:t>
            </a:r>
            <a:endParaRPr lang="en-US" altLang="ko-KR" dirty="0" smtClean="0">
              <a:solidFill>
                <a:schemeClr val="tx1"/>
              </a:solidFill>
            </a:endParaRPr>
          </a:p>
        </p:txBody>
      </p:sp>
      <p:cxnSp>
        <p:nvCxnSpPr>
          <p:cNvPr id="14" name="직선 연결선 13"/>
          <p:cNvCxnSpPr>
            <a:stCxn id="9" idx="1"/>
            <a:endCxn id="4" idx="0"/>
          </p:cNvCxnSpPr>
          <p:nvPr/>
        </p:nvCxnSpPr>
        <p:spPr>
          <a:xfrm flipH="1">
            <a:off x="1583668" y="980728"/>
            <a:ext cx="2052228" cy="898424"/>
          </a:xfrm>
          <a:prstGeom prst="line">
            <a:avLst/>
          </a:prstGeom>
          <a:ln w="635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>
            <a:stCxn id="9" idx="3"/>
            <a:endCxn id="7" idx="0"/>
          </p:cNvCxnSpPr>
          <p:nvPr/>
        </p:nvCxnSpPr>
        <p:spPr>
          <a:xfrm>
            <a:off x="5220072" y="980728"/>
            <a:ext cx="1692188" cy="898424"/>
          </a:xfrm>
          <a:prstGeom prst="line">
            <a:avLst/>
          </a:prstGeom>
          <a:ln w="6350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/>
          <p:cNvSpPr/>
          <p:nvPr/>
        </p:nvSpPr>
        <p:spPr>
          <a:xfrm>
            <a:off x="2096725" y="3413860"/>
            <a:ext cx="1026114" cy="7389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유선</a:t>
            </a:r>
            <a:endParaRPr lang="en-US" altLang="ko-KR" dirty="0" smtClean="0">
              <a:solidFill>
                <a:schemeClr val="tx1"/>
              </a:solidFill>
            </a:endParaRPr>
          </a:p>
        </p:txBody>
      </p:sp>
      <p:sp>
        <p:nvSpPr>
          <p:cNvPr id="21" name="직사각형 20"/>
          <p:cNvSpPr/>
          <p:nvPr/>
        </p:nvSpPr>
        <p:spPr>
          <a:xfrm>
            <a:off x="5427095" y="3510440"/>
            <a:ext cx="1026114" cy="7389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유선</a:t>
            </a:r>
            <a:endParaRPr lang="en-US" altLang="ko-KR" dirty="0" smtClean="0">
              <a:solidFill>
                <a:schemeClr val="tx1"/>
              </a:solidFill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1862699" y="764704"/>
            <a:ext cx="1026114" cy="7389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무선</a:t>
            </a:r>
            <a:endParaRPr lang="en-US" altLang="ko-KR" dirty="0" smtClean="0">
              <a:solidFill>
                <a:schemeClr val="tx1"/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5427095" y="656764"/>
            <a:ext cx="1026114" cy="7389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chemeClr val="tx1"/>
                </a:solidFill>
              </a:rPr>
              <a:t>무선</a:t>
            </a:r>
            <a:endParaRPr lang="en-US" altLang="ko-KR" dirty="0" smtClean="0">
              <a:solidFill>
                <a:schemeClr val="tx1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3646560" y="5538760"/>
            <a:ext cx="1584176" cy="10083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KT</a:t>
            </a:r>
            <a:r>
              <a:rPr lang="ko-KR" altLang="en-US" dirty="0" smtClean="0">
                <a:solidFill>
                  <a:schemeClr val="tx1"/>
                </a:solidFill>
              </a:rPr>
              <a:t>선로</a:t>
            </a:r>
            <a:endParaRPr lang="en-US" altLang="ko-KR" dirty="0" smtClean="0">
              <a:solidFill>
                <a:schemeClr val="tx1"/>
              </a:solidFill>
            </a:endParaRPr>
          </a:p>
        </p:txBody>
      </p:sp>
      <p:cxnSp>
        <p:nvCxnSpPr>
          <p:cNvPr id="19" name="직선 연결선 18"/>
          <p:cNvCxnSpPr>
            <a:stCxn id="12" idx="2"/>
            <a:endCxn id="16" idx="0"/>
          </p:cNvCxnSpPr>
          <p:nvPr/>
        </p:nvCxnSpPr>
        <p:spPr>
          <a:xfrm>
            <a:off x="4423408" y="5085184"/>
            <a:ext cx="15240" cy="453576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29275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11</Words>
  <Application>Microsoft Office PowerPoint</Application>
  <PresentationFormat>화면 슬라이드 쇼(4:3)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hkPark</dc:creator>
  <cp:lastModifiedBy>hkPark</cp:lastModifiedBy>
  <cp:revision>4</cp:revision>
  <dcterms:created xsi:type="dcterms:W3CDTF">2019-02-13T01:25:12Z</dcterms:created>
  <dcterms:modified xsi:type="dcterms:W3CDTF">2019-02-13T03:00:21Z</dcterms:modified>
</cp:coreProperties>
</file>