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99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0223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93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48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19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00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917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9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44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239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39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ECF6A-898A-44BA-9702-6270DAED3716}" type="datetimeFigureOut">
              <a:rPr lang="ko-KR" altLang="en-US" smtClean="0"/>
              <a:t>2019-02-18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7F60-9350-4AC5-97B5-F0E1444318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298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2696"/>
            <a:ext cx="8223670" cy="576064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06066"/>
            <a:ext cx="5019048" cy="330476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394520" y="3268216"/>
            <a:ext cx="1447800" cy="304800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  <p:sp>
        <p:nvSpPr>
          <p:cNvPr id="7" name="직사각형 6"/>
          <p:cNvSpPr/>
          <p:nvPr/>
        </p:nvSpPr>
        <p:spPr>
          <a:xfrm>
            <a:off x="2842320" y="4941168"/>
            <a:ext cx="5618112" cy="28803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44580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Harry</dc:creator>
  <cp:lastModifiedBy>Harry</cp:lastModifiedBy>
  <cp:revision>1</cp:revision>
  <dcterms:created xsi:type="dcterms:W3CDTF">2019-02-18T03:25:04Z</dcterms:created>
  <dcterms:modified xsi:type="dcterms:W3CDTF">2019-02-18T03:27:21Z</dcterms:modified>
</cp:coreProperties>
</file>