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24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122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20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686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450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159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40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86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863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72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38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E799A-C63D-493A-8E95-EF5447AD3C3D}" type="datetimeFigureOut">
              <a:rPr lang="ko-KR" altLang="en-US" smtClean="0"/>
              <a:t>2019-02-27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03C39-9C87-4108-A5C6-0603600270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50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324196" y="369017"/>
            <a:ext cx="5428211" cy="3596154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 flipH="1">
            <a:off x="1147157" y="3296675"/>
            <a:ext cx="34830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-. </a:t>
            </a:r>
            <a:r>
              <a:rPr lang="en-US" altLang="ko-KR" sz="1050" dirty="0" smtClean="0"/>
              <a:t>A2004NS-R </a:t>
            </a:r>
            <a:r>
              <a:rPr lang="ko-KR" altLang="en-US" sz="1050" dirty="0" smtClean="0"/>
              <a:t>외부 </a:t>
            </a:r>
            <a:r>
              <a:rPr lang="en-US" altLang="ko-KR" sz="1050" dirty="0" smtClean="0"/>
              <a:t>IP</a:t>
            </a:r>
            <a:r>
              <a:rPr lang="ko-KR" altLang="en-US" sz="1050" dirty="0" smtClean="0"/>
              <a:t>를 고정으로 설정</a:t>
            </a:r>
            <a:endParaRPr lang="en-US" altLang="ko-KR" sz="1050" dirty="0" smtClean="0"/>
          </a:p>
          <a:p>
            <a:r>
              <a:rPr lang="en-US" altLang="ko-KR" sz="1050" dirty="0" smtClean="0"/>
              <a:t>-. </a:t>
            </a:r>
            <a:r>
              <a:rPr lang="ko-KR" altLang="en-US" sz="1050" dirty="0"/>
              <a:t>고정으로 </a:t>
            </a:r>
            <a:r>
              <a:rPr lang="ko-KR" altLang="en-US" sz="1050" dirty="0" smtClean="0"/>
              <a:t>설정된 </a:t>
            </a:r>
            <a:r>
              <a:rPr lang="en-US" altLang="ko-KR" sz="1050" dirty="0" smtClean="0"/>
              <a:t>IP</a:t>
            </a:r>
            <a:r>
              <a:rPr lang="ko-KR" altLang="en-US" sz="1050" dirty="0" smtClean="0"/>
              <a:t>를 </a:t>
            </a:r>
            <a:r>
              <a:rPr lang="en-US" altLang="ko-KR" sz="1050" dirty="0" smtClean="0"/>
              <a:t>SKB</a:t>
            </a:r>
            <a:r>
              <a:rPr lang="ko-KR" altLang="en-US" sz="1050" dirty="0" smtClean="0"/>
              <a:t>공유기에서 </a:t>
            </a:r>
            <a:r>
              <a:rPr lang="en-US" altLang="ko-KR" sz="1050" dirty="0" smtClean="0"/>
              <a:t>DMZ </a:t>
            </a:r>
            <a:r>
              <a:rPr lang="ko-KR" altLang="en-US" sz="1050" dirty="0" smtClean="0"/>
              <a:t>설정</a:t>
            </a:r>
            <a:endParaRPr lang="ko-KR" altLang="en-US" sz="1050" dirty="0"/>
          </a:p>
        </p:txBody>
      </p:sp>
      <p:sp>
        <p:nvSpPr>
          <p:cNvPr id="9" name="직사각형 8"/>
          <p:cNvSpPr/>
          <p:nvPr/>
        </p:nvSpPr>
        <p:spPr>
          <a:xfrm>
            <a:off x="1645920" y="1130879"/>
            <a:ext cx="1695796" cy="5818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smtClean="0"/>
              <a:t>SKB </a:t>
            </a:r>
            <a:r>
              <a:rPr lang="ko-KR" altLang="en-US" sz="1200" dirty="0" smtClean="0"/>
              <a:t>공유기</a:t>
            </a:r>
            <a:endParaRPr lang="ko-KR" altLang="en-US" sz="1200" dirty="0"/>
          </a:p>
        </p:txBody>
      </p:sp>
      <p:sp>
        <p:nvSpPr>
          <p:cNvPr id="10" name="직사각형 9"/>
          <p:cNvSpPr/>
          <p:nvPr/>
        </p:nvSpPr>
        <p:spPr>
          <a:xfrm>
            <a:off x="1644289" y="2328435"/>
            <a:ext cx="1695796" cy="59851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A2004NS-R</a:t>
            </a:r>
            <a:endParaRPr lang="ko-KR" altLang="en-US" sz="1200" dirty="0"/>
          </a:p>
        </p:txBody>
      </p:sp>
      <p:cxnSp>
        <p:nvCxnSpPr>
          <p:cNvPr id="14" name="직선 화살표 연결선 13"/>
          <p:cNvCxnSpPr>
            <a:endCxn id="9" idx="1"/>
          </p:cNvCxnSpPr>
          <p:nvPr/>
        </p:nvCxnSpPr>
        <p:spPr>
          <a:xfrm flipV="1">
            <a:off x="980902" y="1421824"/>
            <a:ext cx="665018" cy="83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12594" y="184351"/>
            <a:ext cx="16514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네트워크</a:t>
            </a:r>
            <a:r>
              <a:rPr lang="en-US" altLang="ko-KR" dirty="0" smtClean="0"/>
              <a:t> </a:t>
            </a:r>
            <a:r>
              <a:rPr lang="ko-KR" altLang="en-US" dirty="0" smtClean="0"/>
              <a:t>환경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 flipH="1">
            <a:off x="999271" y="1176220"/>
            <a:ext cx="5119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 smtClean="0"/>
              <a:t>WAN</a:t>
            </a:r>
            <a:endParaRPr lang="ko-KR" altLang="en-US" sz="1050" dirty="0"/>
          </a:p>
        </p:txBody>
      </p:sp>
      <p:cxnSp>
        <p:nvCxnSpPr>
          <p:cNvPr id="19" name="직선 화살표 연결선 18"/>
          <p:cNvCxnSpPr>
            <a:stCxn id="9" idx="2"/>
            <a:endCxn id="10" idx="0"/>
          </p:cNvCxnSpPr>
          <p:nvPr/>
        </p:nvCxnSpPr>
        <p:spPr>
          <a:xfrm flipH="1">
            <a:off x="2492187" y="1712769"/>
            <a:ext cx="1631" cy="61566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flipH="1">
            <a:off x="2492187" y="1893644"/>
            <a:ext cx="51190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L</a:t>
            </a:r>
            <a:r>
              <a:rPr lang="en-US" altLang="ko-KR" sz="1050" dirty="0" smtClean="0"/>
              <a:t>AN</a:t>
            </a:r>
            <a:endParaRPr lang="ko-KR" altLang="en-US" sz="1050" dirty="0"/>
          </a:p>
        </p:txBody>
      </p:sp>
      <p:sp>
        <p:nvSpPr>
          <p:cNvPr id="23" name="원통 22"/>
          <p:cNvSpPr/>
          <p:nvPr/>
        </p:nvSpPr>
        <p:spPr>
          <a:xfrm>
            <a:off x="3988699" y="2391587"/>
            <a:ext cx="799432" cy="472212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 smtClean="0">
                <a:solidFill>
                  <a:schemeClr val="tx1"/>
                </a:solidFill>
              </a:rPr>
              <a:t>외장하드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cxnSp>
        <p:nvCxnSpPr>
          <p:cNvPr id="25" name="직선 연결선 24"/>
          <p:cNvCxnSpPr>
            <a:stCxn id="10" idx="3"/>
            <a:endCxn id="23" idx="2"/>
          </p:cNvCxnSpPr>
          <p:nvPr/>
        </p:nvCxnSpPr>
        <p:spPr>
          <a:xfrm flipV="1">
            <a:off x="3340085" y="2627693"/>
            <a:ext cx="648614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249696" y="189394"/>
            <a:ext cx="6463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현상</a:t>
            </a:r>
            <a:endParaRPr lang="ko-KR" altLang="en-US" dirty="0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48" y="4104265"/>
            <a:ext cx="4819650" cy="93675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 flipH="1">
            <a:off x="6575368" y="715078"/>
            <a:ext cx="4281054" cy="219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-. </a:t>
            </a:r>
            <a:r>
              <a:rPr lang="ko-KR" altLang="en-US" sz="1050" dirty="0" smtClean="0"/>
              <a:t>스마트폰에서 </a:t>
            </a:r>
            <a:r>
              <a:rPr lang="en-US" altLang="ko-KR" sz="1050" dirty="0" err="1" smtClean="0"/>
              <a:t>ipdisk</a:t>
            </a:r>
            <a:r>
              <a:rPr lang="en-US" altLang="ko-KR" sz="1050" dirty="0" smtClean="0"/>
              <a:t> </a:t>
            </a:r>
            <a:r>
              <a:rPr lang="ko-KR" altLang="en-US" sz="1050" dirty="0" smtClean="0"/>
              <a:t>앱 실행</a:t>
            </a:r>
            <a:endParaRPr lang="en-US" altLang="ko-KR" sz="1050" dirty="0" smtClean="0"/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. </a:t>
            </a:r>
            <a:r>
              <a:rPr lang="ko-KR" altLang="en-US" sz="1050" dirty="0" smtClean="0"/>
              <a:t>주소 </a:t>
            </a:r>
            <a:r>
              <a:rPr lang="en-US" altLang="ko-KR" sz="1050" dirty="0" smtClean="0"/>
              <a:t>: ??.ipdisk.co.kr</a:t>
            </a:r>
          </a:p>
          <a:p>
            <a:r>
              <a:rPr lang="en-US" altLang="ko-KR" sz="1050" dirty="0" smtClean="0"/>
              <a:t> . A2004NS-R</a:t>
            </a:r>
            <a:r>
              <a:rPr lang="ko-KR" altLang="en-US" sz="1050" dirty="0" smtClean="0"/>
              <a:t>에 </a:t>
            </a:r>
            <a:r>
              <a:rPr lang="en-US" altLang="ko-KR" sz="1050" dirty="0" smtClean="0"/>
              <a:t>WIFI </a:t>
            </a:r>
            <a:r>
              <a:rPr lang="ko-KR" altLang="en-US" sz="1050" dirty="0" smtClean="0"/>
              <a:t>접속한 경우 </a:t>
            </a:r>
            <a:r>
              <a:rPr lang="en-US" altLang="ko-KR" sz="1050" dirty="0" err="1"/>
              <a:t>ipdisk</a:t>
            </a:r>
            <a:r>
              <a:rPr lang="en-US" altLang="ko-KR" sz="1050" dirty="0"/>
              <a:t> </a:t>
            </a:r>
            <a:r>
              <a:rPr lang="ko-KR" altLang="en-US" sz="1050" dirty="0"/>
              <a:t>앱 </a:t>
            </a:r>
            <a:r>
              <a:rPr lang="ko-KR" altLang="en-US" sz="1050" dirty="0" smtClean="0"/>
              <a:t>실행됨</a:t>
            </a:r>
            <a:endParaRPr lang="en-US" altLang="ko-KR" sz="1050" dirty="0" smtClean="0"/>
          </a:p>
          <a:p>
            <a:r>
              <a:rPr lang="ko-KR" altLang="en-US" sz="1050" dirty="0" smtClean="0"/>
              <a:t> </a:t>
            </a:r>
            <a:r>
              <a:rPr lang="en-US" altLang="ko-KR" sz="1050" dirty="0" smtClean="0"/>
              <a:t>. LTE</a:t>
            </a:r>
            <a:r>
              <a:rPr lang="ko-KR" altLang="en-US" sz="1050" dirty="0"/>
              <a:t>에서 </a:t>
            </a:r>
            <a:r>
              <a:rPr lang="en-US" altLang="ko-KR" sz="1050" dirty="0" err="1"/>
              <a:t>ipdisk</a:t>
            </a:r>
            <a:r>
              <a:rPr lang="en-US" altLang="ko-KR" sz="1050" dirty="0"/>
              <a:t> </a:t>
            </a:r>
            <a:r>
              <a:rPr lang="ko-KR" altLang="en-US" sz="1050" dirty="0"/>
              <a:t>앱 실행됨</a:t>
            </a:r>
            <a:endParaRPr lang="en-US" altLang="ko-KR" sz="1050" dirty="0"/>
          </a:p>
          <a:p>
            <a:r>
              <a:rPr lang="en-US" altLang="ko-KR" sz="1050" dirty="0" smtClean="0"/>
              <a:t> . </a:t>
            </a:r>
            <a:r>
              <a:rPr lang="ko-KR" altLang="en-US" sz="1050" dirty="0" smtClean="0"/>
              <a:t>외부 통신</a:t>
            </a:r>
            <a:r>
              <a:rPr lang="en-US" altLang="ko-KR" sz="1050" dirty="0" smtClean="0"/>
              <a:t>3</a:t>
            </a:r>
            <a:r>
              <a:rPr lang="ko-KR" altLang="en-US" sz="1050" dirty="0" smtClean="0"/>
              <a:t>사 </a:t>
            </a:r>
            <a:r>
              <a:rPr lang="en-US" altLang="ko-KR" sz="1050" dirty="0" smtClean="0"/>
              <a:t>WIFI</a:t>
            </a:r>
            <a:r>
              <a:rPr lang="ko-KR" altLang="en-US" sz="1050" dirty="0" smtClean="0"/>
              <a:t>망에 접속해서는 </a:t>
            </a:r>
            <a:r>
              <a:rPr lang="en-US" altLang="ko-KR" sz="1050" dirty="0" err="1"/>
              <a:t>ipdisk</a:t>
            </a:r>
            <a:r>
              <a:rPr lang="en-US" altLang="ko-KR" sz="1050" dirty="0"/>
              <a:t> </a:t>
            </a:r>
            <a:r>
              <a:rPr lang="ko-KR" altLang="en-US" sz="1050" dirty="0"/>
              <a:t>앱 </a:t>
            </a:r>
            <a:r>
              <a:rPr lang="ko-KR" altLang="en-US" sz="1050" dirty="0" smtClean="0"/>
              <a:t>실행 불가</a:t>
            </a:r>
            <a:endParaRPr lang="en-US" altLang="ko-KR" sz="1050" dirty="0" smtClean="0"/>
          </a:p>
          <a:p>
            <a:endParaRPr lang="en-US" altLang="ko-KR" sz="1050" dirty="0"/>
          </a:p>
          <a:p>
            <a:r>
              <a:rPr lang="en-US" altLang="ko-KR" sz="1050" dirty="0" smtClean="0"/>
              <a:t>-. </a:t>
            </a:r>
            <a:r>
              <a:rPr lang="ko-KR" altLang="en-US" sz="1050" dirty="0" err="1" smtClean="0"/>
              <a:t>내부망에</a:t>
            </a:r>
            <a:r>
              <a:rPr lang="ko-KR" altLang="en-US" sz="1050" dirty="0" smtClean="0"/>
              <a:t> 연결된 </a:t>
            </a:r>
            <a:r>
              <a:rPr lang="en-US" altLang="ko-KR" sz="1050" dirty="0" smtClean="0"/>
              <a:t>PC</a:t>
            </a:r>
            <a:r>
              <a:rPr lang="ko-KR" altLang="en-US" sz="1050" dirty="0" smtClean="0"/>
              <a:t>에서 </a:t>
            </a:r>
            <a:r>
              <a:rPr lang="en-US" altLang="ko-KR" sz="1050" dirty="0" smtClean="0"/>
              <a:t>FTP </a:t>
            </a:r>
            <a:r>
              <a:rPr lang="ko-KR" altLang="en-US" sz="1050" dirty="0" smtClean="0"/>
              <a:t>접속</a:t>
            </a:r>
            <a:endParaRPr lang="en-US" altLang="ko-KR" sz="1050" dirty="0" smtClean="0"/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. IP</a:t>
            </a:r>
            <a:r>
              <a:rPr lang="ko-KR" altLang="en-US" sz="1050" dirty="0" smtClean="0"/>
              <a:t>를</a:t>
            </a:r>
            <a:r>
              <a:rPr lang="en-US" altLang="ko-KR" sz="1050" dirty="0" smtClean="0"/>
              <a:t> </a:t>
            </a:r>
            <a:r>
              <a:rPr lang="ko-KR" altLang="en-US" sz="1050" dirty="0" smtClean="0"/>
              <a:t>직접 넣으면 접속이 됨</a:t>
            </a:r>
            <a:endParaRPr lang="en-US" altLang="ko-KR" sz="1050" dirty="0" smtClean="0"/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. </a:t>
            </a:r>
            <a:r>
              <a:rPr lang="en-US" altLang="ko-KR" sz="1050" dirty="0"/>
              <a:t>??.</a:t>
            </a:r>
            <a:r>
              <a:rPr lang="en-US" altLang="ko-KR" sz="1050" dirty="0" smtClean="0"/>
              <a:t>ipdisk.co.kr </a:t>
            </a:r>
            <a:r>
              <a:rPr lang="ko-KR" altLang="en-US" sz="1050" dirty="0" smtClean="0"/>
              <a:t>주소로는 접속이 안됨</a:t>
            </a:r>
            <a:endParaRPr lang="en-US" altLang="ko-KR" sz="1050" dirty="0" smtClean="0"/>
          </a:p>
          <a:p>
            <a:endParaRPr lang="en-US" altLang="ko-KR" sz="1050" dirty="0"/>
          </a:p>
          <a:p>
            <a:endParaRPr lang="en-US" altLang="ko-KR" sz="1050" dirty="0"/>
          </a:p>
          <a:p>
            <a:r>
              <a:rPr lang="ko-KR" altLang="en-US" sz="1050" dirty="0" smtClean="0"/>
              <a:t>■ 추가로 설정해야 할 것이 무엇인지</a:t>
            </a:r>
            <a:r>
              <a:rPr lang="en-US" altLang="ko-KR" sz="1050" dirty="0" smtClean="0"/>
              <a:t>?</a:t>
            </a:r>
          </a:p>
          <a:p>
            <a:r>
              <a:rPr lang="ko-KR" altLang="en-US" sz="1050" dirty="0"/>
              <a:t>■ </a:t>
            </a:r>
            <a:r>
              <a:rPr lang="en-US" altLang="ko-KR" sz="1050" dirty="0" smtClean="0"/>
              <a:t>SKB </a:t>
            </a:r>
            <a:r>
              <a:rPr lang="ko-KR" altLang="en-US" sz="1050" dirty="0" smtClean="0"/>
              <a:t>공유기에서 추가 설정해야 할 것이 있는지</a:t>
            </a:r>
            <a:r>
              <a:rPr lang="en-US" altLang="ko-KR" sz="1050" dirty="0" smtClean="0"/>
              <a:t>?</a:t>
            </a:r>
            <a:endParaRPr lang="ko-KR" altLang="en-US" sz="1050" dirty="0"/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48" y="5180115"/>
            <a:ext cx="4823852" cy="145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29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104</Words>
  <Application>Microsoft Office PowerPoint</Application>
  <PresentationFormat>와이드스크린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 Yongseek</dc:creator>
  <cp:lastModifiedBy>Han Yongseek</cp:lastModifiedBy>
  <cp:revision>11</cp:revision>
  <dcterms:created xsi:type="dcterms:W3CDTF">2018-12-14T06:02:44Z</dcterms:created>
  <dcterms:modified xsi:type="dcterms:W3CDTF">2019-02-27T13:16:10Z</dcterms:modified>
</cp:coreProperties>
</file>