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6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0117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637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120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551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640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4442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625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845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0915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507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86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06A6E-2A4A-4CA7-9803-AC717D603A4E}" type="datetimeFigureOut">
              <a:rPr lang="ko-KR" altLang="en-US" smtClean="0"/>
              <a:t>2019-04-18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DAB68-01BE-4A21-88AE-79042C5DFA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128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hyperlink" Target="https://www.google.co.kr/imgres?imgurl=https%3A%2F%2Ffile.bodnara.co.kr%2Fwebedit%2Fnews%2F2014%2F1419441946-i2.JPG&amp;imgrefurl=https%3A%2F%2Fkbench.com%2F%3Fq%3Dnode%2F144541&amp;docid=ZFh8CvLt4CALnM&amp;tbnid=DkAR8sqHzh4aKM%3A&amp;vet=10ahUKEwiF-ZDSuNjhAhWDGqYKHUdkCdcQMwhFKAgwCA..i&amp;w=600&amp;h=553&amp;bih=787&amp;biw=1440&amp;q=a5004ns&amp;ved=0ahUKEwiF-ZDSuNjhAhWDGqYKHUdkCdcQMwhFKAgwCA&amp;iact=mrc&amp;uact=8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139952" y="476672"/>
            <a:ext cx="1080000" cy="2160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ISP(</a:t>
            </a:r>
            <a:r>
              <a:rPr lang="en-US" altLang="ko-KR" sz="1000" b="1" dirty="0" err="1" smtClean="0">
                <a:solidFill>
                  <a:schemeClr val="tx1"/>
                </a:solidFill>
              </a:rPr>
              <a:t>kt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 line)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12" name="AutoShape 5" descr="a5004ns에 대한 이미지 검색결과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92075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202" y="1866917"/>
            <a:ext cx="720000" cy="66360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622" y="1688961"/>
            <a:ext cx="720000" cy="7200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243" y="1210517"/>
            <a:ext cx="720000" cy="720000"/>
          </a:xfrm>
          <a:prstGeom prst="rect">
            <a:avLst/>
          </a:prstGeom>
        </p:spPr>
      </p:pic>
      <p:cxnSp>
        <p:nvCxnSpPr>
          <p:cNvPr id="17" name="직선 연결선 16"/>
          <p:cNvCxnSpPr>
            <a:stCxn id="4" idx="2"/>
            <a:endCxn id="15" idx="0"/>
          </p:cNvCxnSpPr>
          <p:nvPr/>
        </p:nvCxnSpPr>
        <p:spPr>
          <a:xfrm flipH="1">
            <a:off x="4314243" y="692696"/>
            <a:ext cx="365709" cy="5178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>
            <a:stCxn id="15" idx="1"/>
            <a:endCxn id="14" idx="3"/>
          </p:cNvCxnSpPr>
          <p:nvPr/>
        </p:nvCxnSpPr>
        <p:spPr>
          <a:xfrm flipH="1">
            <a:off x="3270622" y="1570517"/>
            <a:ext cx="683621" cy="4784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>
            <a:stCxn id="15" idx="3"/>
            <a:endCxn id="13" idx="0"/>
          </p:cNvCxnSpPr>
          <p:nvPr/>
        </p:nvCxnSpPr>
        <p:spPr>
          <a:xfrm>
            <a:off x="4674243" y="1570517"/>
            <a:ext cx="1135959" cy="29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057676" y="1930517"/>
            <a:ext cx="5116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t3008</a:t>
            </a:r>
            <a:endParaRPr lang="ko-KR" altLang="en-US" sz="1000" dirty="0"/>
          </a:p>
        </p:txBody>
      </p:sp>
      <p:sp>
        <p:nvSpPr>
          <p:cNvPr id="37" name="TextBox 36"/>
          <p:cNvSpPr txBox="1"/>
          <p:nvPr/>
        </p:nvSpPr>
        <p:spPr>
          <a:xfrm>
            <a:off x="3014782" y="2177823"/>
            <a:ext cx="5116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t3004</a:t>
            </a:r>
            <a:endParaRPr lang="ko-KR" altLang="en-US" sz="1000" dirty="0"/>
          </a:p>
        </p:txBody>
      </p:sp>
      <p:sp>
        <p:nvSpPr>
          <p:cNvPr id="38" name="TextBox 37"/>
          <p:cNvSpPr txBox="1"/>
          <p:nvPr/>
        </p:nvSpPr>
        <p:spPr>
          <a:xfrm>
            <a:off x="5046211" y="2424044"/>
            <a:ext cx="6639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a5004ns</a:t>
            </a:r>
            <a:endParaRPr lang="ko-KR" altLang="en-US" sz="1000" dirty="0"/>
          </a:p>
        </p:txBody>
      </p:sp>
      <p:sp>
        <p:nvSpPr>
          <p:cNvPr id="39" name="TextBox 38"/>
          <p:cNvSpPr txBox="1"/>
          <p:nvPr/>
        </p:nvSpPr>
        <p:spPr>
          <a:xfrm>
            <a:off x="2550622" y="1438567"/>
            <a:ext cx="13163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공인</a:t>
            </a:r>
            <a:r>
              <a:rPr lang="en-US" altLang="ko-KR" sz="1000" dirty="0" err="1" smtClean="0"/>
              <a:t>ip</a:t>
            </a:r>
            <a:r>
              <a:rPr lang="en-US" altLang="ko-KR" sz="1000" dirty="0" smtClean="0"/>
              <a:t> 59.12.231.26</a:t>
            </a:r>
            <a:endParaRPr lang="ko-KR" altLang="en-US" sz="1000" dirty="0"/>
          </a:p>
        </p:txBody>
      </p:sp>
      <p:sp>
        <p:nvSpPr>
          <p:cNvPr id="40" name="TextBox 39"/>
          <p:cNvSpPr txBox="1"/>
          <p:nvPr/>
        </p:nvSpPr>
        <p:spPr>
          <a:xfrm>
            <a:off x="5046211" y="1438568"/>
            <a:ext cx="15279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공인</a:t>
            </a:r>
            <a:r>
              <a:rPr lang="en-US" altLang="ko-KR" sz="1000" dirty="0" err="1" smtClean="0"/>
              <a:t>ip</a:t>
            </a:r>
            <a:r>
              <a:rPr lang="en-US" altLang="ko-KR" sz="1000" dirty="0" smtClean="0"/>
              <a:t> 119.194.129.241</a:t>
            </a:r>
            <a:endParaRPr lang="ko-KR" altLang="en-US" sz="1000" dirty="0"/>
          </a:p>
        </p:txBody>
      </p:sp>
      <p:sp>
        <p:nvSpPr>
          <p:cNvPr id="44" name="TextBox 43"/>
          <p:cNvSpPr txBox="1"/>
          <p:nvPr/>
        </p:nvSpPr>
        <p:spPr>
          <a:xfrm>
            <a:off x="2419978" y="3633966"/>
            <a:ext cx="1306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사설 </a:t>
            </a:r>
            <a:r>
              <a:rPr lang="en-US" altLang="ko-KR" sz="1000" dirty="0" smtClean="0"/>
              <a:t>192.168.0.101</a:t>
            </a:r>
          </a:p>
          <a:p>
            <a:r>
              <a:rPr lang="en-US" altLang="ko-KR" sz="1000" dirty="0" smtClean="0"/>
              <a:t>GW :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192.168.0.254</a:t>
            </a:r>
            <a:endParaRPr lang="ko-KR" altLang="en-US" sz="1000" dirty="0"/>
          </a:p>
        </p:txBody>
      </p:sp>
      <p:sp>
        <p:nvSpPr>
          <p:cNvPr id="45" name="TextBox 44"/>
          <p:cNvSpPr txBox="1"/>
          <p:nvPr/>
        </p:nvSpPr>
        <p:spPr>
          <a:xfrm>
            <a:off x="6372200" y="3243585"/>
            <a:ext cx="15023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사설 </a:t>
            </a:r>
            <a:r>
              <a:rPr lang="en-US" altLang="ko-KR" sz="1000" dirty="0" smtClean="0"/>
              <a:t>192.168.0.11</a:t>
            </a:r>
          </a:p>
          <a:p>
            <a:r>
              <a:rPr lang="en-US" altLang="ko-KR" sz="1000" dirty="0" smtClean="0"/>
              <a:t>GW :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192.168.0.50</a:t>
            </a:r>
          </a:p>
          <a:p>
            <a:r>
              <a:rPr lang="en-US" altLang="ko-KR" sz="1000" dirty="0" smtClean="0"/>
              <a:t>Subnet :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255.255.255.0</a:t>
            </a:r>
            <a:endParaRPr lang="ko-KR" altLang="en-US" sz="1000" dirty="0"/>
          </a:p>
        </p:txBody>
      </p:sp>
      <p:cxnSp>
        <p:nvCxnSpPr>
          <p:cNvPr id="53" name="직선 연결선 52"/>
          <p:cNvCxnSpPr>
            <a:stCxn id="92" idx="0"/>
            <a:endCxn id="14" idx="1"/>
          </p:cNvCxnSpPr>
          <p:nvPr/>
        </p:nvCxnSpPr>
        <p:spPr>
          <a:xfrm flipH="1" flipV="1">
            <a:off x="2550622" y="2048961"/>
            <a:ext cx="514938" cy="9086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>
            <a:stCxn id="13" idx="2"/>
            <a:endCxn id="93" idx="0"/>
          </p:cNvCxnSpPr>
          <p:nvPr/>
        </p:nvCxnSpPr>
        <p:spPr>
          <a:xfrm flipH="1">
            <a:off x="5710174" y="2530517"/>
            <a:ext cx="100028" cy="457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그림 8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601" y="2387644"/>
            <a:ext cx="720000" cy="452160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696932"/>
            <a:ext cx="720000" cy="452160"/>
          </a:xfrm>
          <a:prstGeom prst="rect">
            <a:avLst/>
          </a:prstGeom>
        </p:spPr>
      </p:pic>
      <p:cxnSp>
        <p:nvCxnSpPr>
          <p:cNvPr id="85" name="직선 연결선 84"/>
          <p:cNvCxnSpPr>
            <a:stCxn id="14" idx="1"/>
            <a:endCxn id="82" idx="0"/>
          </p:cNvCxnSpPr>
          <p:nvPr/>
        </p:nvCxnSpPr>
        <p:spPr>
          <a:xfrm flipH="1">
            <a:off x="1956601" y="2048961"/>
            <a:ext cx="594021" cy="338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>
            <a:stCxn id="13" idx="2"/>
            <a:endCxn id="83" idx="0"/>
          </p:cNvCxnSpPr>
          <p:nvPr/>
        </p:nvCxnSpPr>
        <p:spPr>
          <a:xfrm>
            <a:off x="5810202" y="2530517"/>
            <a:ext cx="849990" cy="1664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143101" y="2923012"/>
            <a:ext cx="15023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사설 </a:t>
            </a:r>
            <a:r>
              <a:rPr lang="en-US" altLang="ko-KR" sz="1000" dirty="0" smtClean="0"/>
              <a:t>192.168.0.10</a:t>
            </a:r>
          </a:p>
          <a:p>
            <a:r>
              <a:rPr lang="en-US" altLang="ko-KR" sz="1000" dirty="0" smtClean="0"/>
              <a:t>GW :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192.168.0.254</a:t>
            </a:r>
          </a:p>
          <a:p>
            <a:r>
              <a:rPr lang="en-US" altLang="ko-KR" sz="1000" dirty="0" smtClean="0"/>
              <a:t>Subnet :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255.255.255.0</a:t>
            </a:r>
            <a:endParaRPr lang="ko-KR" altLang="en-US" sz="1000" dirty="0"/>
          </a:p>
        </p:txBody>
      </p:sp>
      <p:sp>
        <p:nvSpPr>
          <p:cNvPr id="91" name="TextBox 90"/>
          <p:cNvSpPr txBox="1"/>
          <p:nvPr/>
        </p:nvSpPr>
        <p:spPr>
          <a:xfrm>
            <a:off x="4928429" y="3709769"/>
            <a:ext cx="1306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사설 </a:t>
            </a:r>
            <a:r>
              <a:rPr lang="en-US" altLang="ko-KR" sz="1000" dirty="0" smtClean="0"/>
              <a:t>192.168.0.102</a:t>
            </a:r>
          </a:p>
          <a:p>
            <a:r>
              <a:rPr lang="en-US" altLang="ko-KR" sz="1000" dirty="0" smtClean="0"/>
              <a:t>GW :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192.168.0.50</a:t>
            </a:r>
            <a:endParaRPr lang="ko-KR" altLang="en-US" sz="1000" dirty="0"/>
          </a:p>
        </p:txBody>
      </p:sp>
      <p:pic>
        <p:nvPicPr>
          <p:cNvPr id="92" name="Picture 8" descr="F:\msp\my사진\RFLINK-500MS_600\600-이더넷3\앞면측면-2-봉-250x362.gif"/>
          <p:cNvPicPr>
            <a:picLocks noChangeAspect="1" noChangeArrowheads="1"/>
          </p:cNvPicPr>
          <p:nvPr/>
        </p:nvPicPr>
        <p:blipFill>
          <a:blip r:embed="rId7">
            <a:lum bright="-10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497" y="2957571"/>
            <a:ext cx="410125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8" descr="F:\msp\my사진\RFLINK-500MS_600\600-이더넷3\앞면측면-2-봉-250x362.gif"/>
          <p:cNvPicPr>
            <a:picLocks noChangeAspect="1" noChangeArrowheads="1"/>
          </p:cNvPicPr>
          <p:nvPr/>
        </p:nvPicPr>
        <p:blipFill>
          <a:blip r:embed="rId7">
            <a:lum bright="-10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111" y="2987524"/>
            <a:ext cx="410125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TextBox 95"/>
          <p:cNvSpPr txBox="1"/>
          <p:nvPr/>
        </p:nvSpPr>
        <p:spPr>
          <a:xfrm>
            <a:off x="3726746" y="2227794"/>
            <a:ext cx="13276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 smtClean="0"/>
              <a:t>Vpn</a:t>
            </a:r>
            <a:r>
              <a:rPr lang="en-US" altLang="ko-KR" sz="1000" dirty="0" smtClean="0"/>
              <a:t> : 192.168.0.111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8441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41</Words>
  <Application>Microsoft Office PowerPoint</Application>
  <PresentationFormat>화면 슬라이드 쇼(4:3)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8</cp:revision>
  <dcterms:created xsi:type="dcterms:W3CDTF">2019-04-18T00:43:19Z</dcterms:created>
  <dcterms:modified xsi:type="dcterms:W3CDTF">2019-04-18T01:57:42Z</dcterms:modified>
</cp:coreProperties>
</file>