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A776E-E4B6-4FCE-BA45-9E5E52C1748E}" type="datetimeFigureOut">
              <a:rPr lang="ko-KR" altLang="en-US" smtClean="0"/>
              <a:t>2019-05-14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9232-880C-4915-974D-014BBA613D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5310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A776E-E4B6-4FCE-BA45-9E5E52C1748E}" type="datetimeFigureOut">
              <a:rPr lang="ko-KR" altLang="en-US" smtClean="0"/>
              <a:t>2019-05-14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9232-880C-4915-974D-014BBA613D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0377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A776E-E4B6-4FCE-BA45-9E5E52C1748E}" type="datetimeFigureOut">
              <a:rPr lang="ko-KR" altLang="en-US" smtClean="0"/>
              <a:t>2019-05-14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9232-880C-4915-974D-014BBA613D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4532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A776E-E4B6-4FCE-BA45-9E5E52C1748E}" type="datetimeFigureOut">
              <a:rPr lang="ko-KR" altLang="en-US" smtClean="0"/>
              <a:t>2019-05-14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9232-880C-4915-974D-014BBA613D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6434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A776E-E4B6-4FCE-BA45-9E5E52C1748E}" type="datetimeFigureOut">
              <a:rPr lang="ko-KR" altLang="en-US" smtClean="0"/>
              <a:t>2019-05-14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9232-880C-4915-974D-014BBA613D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645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A776E-E4B6-4FCE-BA45-9E5E52C1748E}" type="datetimeFigureOut">
              <a:rPr lang="ko-KR" altLang="en-US" smtClean="0"/>
              <a:t>2019-05-14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9232-880C-4915-974D-014BBA613D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2542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A776E-E4B6-4FCE-BA45-9E5E52C1748E}" type="datetimeFigureOut">
              <a:rPr lang="ko-KR" altLang="en-US" smtClean="0"/>
              <a:t>2019-05-14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9232-880C-4915-974D-014BBA613D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5039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A776E-E4B6-4FCE-BA45-9E5E52C1748E}" type="datetimeFigureOut">
              <a:rPr lang="ko-KR" altLang="en-US" smtClean="0"/>
              <a:t>2019-05-14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9232-880C-4915-974D-014BBA613D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5399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A776E-E4B6-4FCE-BA45-9E5E52C1748E}" type="datetimeFigureOut">
              <a:rPr lang="ko-KR" altLang="en-US" smtClean="0"/>
              <a:t>2019-05-14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9232-880C-4915-974D-014BBA613D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207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A776E-E4B6-4FCE-BA45-9E5E52C1748E}" type="datetimeFigureOut">
              <a:rPr lang="ko-KR" altLang="en-US" smtClean="0"/>
              <a:t>2019-05-14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9232-880C-4915-974D-014BBA613D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480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A776E-E4B6-4FCE-BA45-9E5E52C1748E}" type="datetimeFigureOut">
              <a:rPr lang="ko-KR" altLang="en-US" smtClean="0"/>
              <a:t>2019-05-14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9232-880C-4915-974D-014BBA613D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8567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A776E-E4B6-4FCE-BA45-9E5E52C1748E}" type="datetimeFigureOut">
              <a:rPr lang="ko-KR" altLang="en-US" smtClean="0"/>
              <a:t>2019-05-14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49232-880C-4915-974D-014BBA613D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1429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794" y="3250753"/>
            <a:ext cx="720000" cy="720000"/>
          </a:xfrm>
          <a:prstGeom prst="rect">
            <a:avLst/>
          </a:prstGeom>
        </p:spPr>
      </p:pic>
      <p:pic>
        <p:nvPicPr>
          <p:cNvPr id="5" name="그림 4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794" y="2218949"/>
            <a:ext cx="720000" cy="720000"/>
          </a:xfrm>
          <a:prstGeom prst="rect">
            <a:avLst/>
          </a:prstGeom>
        </p:spPr>
      </p:pic>
      <p:pic>
        <p:nvPicPr>
          <p:cNvPr id="6" name="그림 5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319" y="2218949"/>
            <a:ext cx="720000" cy="720000"/>
          </a:xfrm>
          <a:prstGeom prst="rect">
            <a:avLst/>
          </a:prstGeom>
        </p:spPr>
      </p:pic>
      <p:pic>
        <p:nvPicPr>
          <p:cNvPr id="7" name="그림 6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801" y="1080229"/>
            <a:ext cx="720000" cy="720000"/>
          </a:xfrm>
          <a:prstGeom prst="rect">
            <a:avLst/>
          </a:prstGeom>
        </p:spPr>
      </p:pic>
      <p:pic>
        <p:nvPicPr>
          <p:cNvPr id="8" name="그림 7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61" y="1080229"/>
            <a:ext cx="720000" cy="720000"/>
          </a:xfrm>
          <a:prstGeom prst="rect">
            <a:avLst/>
          </a:prstGeom>
        </p:spPr>
      </p:pic>
      <p:cxnSp>
        <p:nvCxnSpPr>
          <p:cNvPr id="10" name="직선 화살표 연결선 9"/>
          <p:cNvCxnSpPr>
            <a:stCxn id="8" idx="3"/>
            <a:endCxn id="7" idx="1"/>
          </p:cNvCxnSpPr>
          <p:nvPr/>
        </p:nvCxnSpPr>
        <p:spPr>
          <a:xfrm>
            <a:off x="1157161" y="1440229"/>
            <a:ext cx="73064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/>
          <p:cNvCxnSpPr>
            <a:endCxn id="6" idx="1"/>
          </p:cNvCxnSpPr>
          <p:nvPr/>
        </p:nvCxnSpPr>
        <p:spPr>
          <a:xfrm>
            <a:off x="1313466" y="2578948"/>
            <a:ext cx="54585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직선 화살표 연결선 16"/>
          <p:cNvCxnSpPr>
            <a:stCxn id="6" idx="3"/>
            <a:endCxn id="5" idx="1"/>
          </p:cNvCxnSpPr>
          <p:nvPr/>
        </p:nvCxnSpPr>
        <p:spPr>
          <a:xfrm>
            <a:off x="2579319" y="2578949"/>
            <a:ext cx="11364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 flipV="1">
            <a:off x="2737939" y="2578950"/>
            <a:ext cx="0" cy="103180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>
            <a:endCxn id="4" idx="1"/>
          </p:cNvCxnSpPr>
          <p:nvPr/>
        </p:nvCxnSpPr>
        <p:spPr>
          <a:xfrm>
            <a:off x="2737939" y="3610753"/>
            <a:ext cx="97785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7" name="그림 26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688" y="3418495"/>
            <a:ext cx="720000" cy="720000"/>
          </a:xfrm>
          <a:prstGeom prst="rect">
            <a:avLst/>
          </a:prstGeom>
        </p:spPr>
      </p:pic>
      <p:pic>
        <p:nvPicPr>
          <p:cNvPr id="28" name="그림 27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688" y="2386691"/>
            <a:ext cx="720000" cy="720000"/>
          </a:xfrm>
          <a:prstGeom prst="rect">
            <a:avLst/>
          </a:prstGeom>
        </p:spPr>
      </p:pic>
      <p:pic>
        <p:nvPicPr>
          <p:cNvPr id="29" name="그림 28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906" y="1080229"/>
            <a:ext cx="720000" cy="720000"/>
          </a:xfrm>
          <a:prstGeom prst="rect">
            <a:avLst/>
          </a:prstGeom>
        </p:spPr>
      </p:pic>
      <p:pic>
        <p:nvPicPr>
          <p:cNvPr id="30" name="그림 29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688" y="1080229"/>
            <a:ext cx="720000" cy="720000"/>
          </a:xfrm>
          <a:prstGeom prst="rect">
            <a:avLst/>
          </a:prstGeom>
        </p:spPr>
      </p:pic>
      <p:pic>
        <p:nvPicPr>
          <p:cNvPr id="31" name="그림 30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1545" y="1080229"/>
            <a:ext cx="720000" cy="720000"/>
          </a:xfrm>
          <a:prstGeom prst="rect">
            <a:avLst/>
          </a:prstGeom>
        </p:spPr>
      </p:pic>
      <p:cxnSp>
        <p:nvCxnSpPr>
          <p:cNvPr id="32" name="직선 화살표 연결선 31"/>
          <p:cNvCxnSpPr>
            <a:stCxn id="29" idx="3"/>
            <a:endCxn id="31" idx="1"/>
          </p:cNvCxnSpPr>
          <p:nvPr/>
        </p:nvCxnSpPr>
        <p:spPr>
          <a:xfrm>
            <a:off x="7580906" y="1440229"/>
            <a:ext cx="73063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/>
          <p:cNvCxnSpPr>
            <a:stCxn id="31" idx="3"/>
            <a:endCxn id="30" idx="1"/>
          </p:cNvCxnSpPr>
          <p:nvPr/>
        </p:nvCxnSpPr>
        <p:spPr>
          <a:xfrm>
            <a:off x="9031545" y="1440229"/>
            <a:ext cx="8471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직선 화살표 연결선 33"/>
          <p:cNvCxnSpPr>
            <a:endCxn id="28" idx="1"/>
          </p:cNvCxnSpPr>
          <p:nvPr/>
        </p:nvCxnSpPr>
        <p:spPr>
          <a:xfrm flipV="1">
            <a:off x="9213585" y="2746691"/>
            <a:ext cx="66510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flipV="1">
            <a:off x="9213585" y="1440230"/>
            <a:ext cx="0" cy="23382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직선 화살표 연결선 35"/>
          <p:cNvCxnSpPr>
            <a:endCxn id="27" idx="1"/>
          </p:cNvCxnSpPr>
          <p:nvPr/>
        </p:nvCxnSpPr>
        <p:spPr>
          <a:xfrm>
            <a:off x="9213585" y="3778495"/>
            <a:ext cx="66510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37161" y="53089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처음 배치</a:t>
            </a:r>
            <a:endParaRPr lang="ko-KR" alt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473995" y="182492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모뎀</a:t>
            </a:r>
            <a:endParaRPr lang="en-US" altLang="ko-KR" dirty="0" smtClean="0"/>
          </a:p>
        </p:txBody>
      </p:sp>
      <p:sp>
        <p:nvSpPr>
          <p:cNvPr id="39" name="TextBox 38"/>
          <p:cNvSpPr txBox="1"/>
          <p:nvPr/>
        </p:nvSpPr>
        <p:spPr>
          <a:xfrm>
            <a:off x="1676991" y="1824923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KT</a:t>
            </a:r>
            <a:r>
              <a:rPr lang="ko-KR" altLang="en-US" dirty="0" smtClean="0"/>
              <a:t>공유기</a:t>
            </a:r>
            <a:endParaRPr lang="en-US" altLang="ko-KR" dirty="0" smtClean="0"/>
          </a:p>
        </p:txBody>
      </p:sp>
      <p:sp>
        <p:nvSpPr>
          <p:cNvPr id="40" name="TextBox 39"/>
          <p:cNvSpPr txBox="1"/>
          <p:nvPr/>
        </p:nvSpPr>
        <p:spPr>
          <a:xfrm>
            <a:off x="1780737" y="2929617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공유기</a:t>
            </a:r>
            <a:endParaRPr lang="en-US" altLang="ko-KR" dirty="0" smtClean="0"/>
          </a:p>
        </p:txBody>
      </p:sp>
      <p:sp>
        <p:nvSpPr>
          <p:cNvPr id="41" name="TextBox 40"/>
          <p:cNvSpPr txBox="1"/>
          <p:nvPr/>
        </p:nvSpPr>
        <p:spPr>
          <a:xfrm>
            <a:off x="3844801" y="2963643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PC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56636" y="3995446"/>
            <a:ext cx="638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NAS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860906" y="604613"/>
            <a:ext cx="3886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2. </a:t>
            </a:r>
            <a:r>
              <a:rPr lang="en-US" altLang="ko-KR" dirty="0" err="1" smtClean="0"/>
              <a:t>IPtime</a:t>
            </a:r>
            <a:r>
              <a:rPr lang="en-US" altLang="ko-KR" dirty="0" smtClean="0"/>
              <a:t> </a:t>
            </a:r>
            <a:r>
              <a:rPr lang="ko-KR" altLang="en-US" dirty="0" smtClean="0"/>
              <a:t>공유기를 </a:t>
            </a:r>
            <a:r>
              <a:rPr lang="ko-KR" altLang="en-US" dirty="0" err="1" smtClean="0"/>
              <a:t>최상단으로</a:t>
            </a:r>
            <a:r>
              <a:rPr lang="ko-KR" altLang="en-US" dirty="0" smtClean="0"/>
              <a:t> 배치</a:t>
            </a:r>
            <a:endParaRPr lang="ko-KR" alt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8348379" y="180022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모뎀</a:t>
            </a:r>
            <a:endParaRPr lang="en-US" altLang="ko-KR" dirty="0" smtClean="0"/>
          </a:p>
        </p:txBody>
      </p:sp>
      <p:sp>
        <p:nvSpPr>
          <p:cNvPr id="60" name="TextBox 59"/>
          <p:cNvSpPr txBox="1"/>
          <p:nvPr/>
        </p:nvSpPr>
        <p:spPr>
          <a:xfrm>
            <a:off x="9635063" y="1800229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KT</a:t>
            </a:r>
            <a:r>
              <a:rPr lang="ko-KR" altLang="en-US" dirty="0" smtClean="0"/>
              <a:t>공유기</a:t>
            </a:r>
            <a:endParaRPr lang="en-US" altLang="ko-KR" dirty="0" smtClean="0"/>
          </a:p>
        </p:txBody>
      </p:sp>
      <p:sp>
        <p:nvSpPr>
          <p:cNvPr id="61" name="TextBox 60"/>
          <p:cNvSpPr txBox="1"/>
          <p:nvPr/>
        </p:nvSpPr>
        <p:spPr>
          <a:xfrm>
            <a:off x="6779177" y="180022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공유기</a:t>
            </a:r>
            <a:endParaRPr lang="en-US" altLang="ko-KR" dirty="0" smtClean="0"/>
          </a:p>
        </p:txBody>
      </p:sp>
      <p:sp>
        <p:nvSpPr>
          <p:cNvPr id="62" name="TextBox 61"/>
          <p:cNvSpPr txBox="1"/>
          <p:nvPr/>
        </p:nvSpPr>
        <p:spPr>
          <a:xfrm>
            <a:off x="10006817" y="3106691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PC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918652" y="4138494"/>
            <a:ext cx="638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NAS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88481" y="5021581"/>
            <a:ext cx="54498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KT </a:t>
            </a:r>
            <a:r>
              <a:rPr lang="ko-KR" altLang="en-US" dirty="0" smtClean="0"/>
              <a:t>모뎀 아래에 </a:t>
            </a:r>
            <a:r>
              <a:rPr lang="en-US" altLang="ko-KR" dirty="0" err="1" smtClean="0"/>
              <a:t>IPtime</a:t>
            </a:r>
            <a:r>
              <a:rPr lang="en-US" altLang="ko-KR" dirty="0" smtClean="0"/>
              <a:t> </a:t>
            </a:r>
            <a:r>
              <a:rPr lang="ko-KR" altLang="en-US" dirty="0" smtClean="0"/>
              <a:t>공유기를 넣고</a:t>
            </a:r>
            <a:r>
              <a:rPr lang="en-US" altLang="ko-KR" dirty="0"/>
              <a:t> </a:t>
            </a:r>
            <a:r>
              <a:rPr lang="ko-KR" altLang="en-US" dirty="0" err="1" smtClean="0"/>
              <a:t>포트포워딩을</a:t>
            </a:r>
            <a:r>
              <a:rPr lang="ko-KR" altLang="en-US" dirty="0" smtClean="0"/>
              <a:t> 하면 </a:t>
            </a:r>
            <a:r>
              <a:rPr lang="en-US" altLang="ko-KR" dirty="0" smtClean="0"/>
              <a:t>PC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NAS</a:t>
            </a:r>
            <a:r>
              <a:rPr lang="ko-KR" altLang="en-US" dirty="0" smtClean="0"/>
              <a:t>가 </a:t>
            </a:r>
            <a:r>
              <a:rPr lang="ko-KR" altLang="en-US" dirty="0" err="1" smtClean="0"/>
              <a:t>사용중</a:t>
            </a:r>
            <a:r>
              <a:rPr lang="ko-KR" altLang="en-US" dirty="0" smtClean="0"/>
              <a:t> 이 </a:t>
            </a:r>
            <a:r>
              <a:rPr lang="ko-KR" altLang="en-US" dirty="0" err="1" smtClean="0"/>
              <a:t>아닐때에는</a:t>
            </a:r>
            <a:r>
              <a:rPr lang="ko-KR" altLang="en-US" dirty="0" smtClean="0"/>
              <a:t> 포트가 자동으로 차단됨 따라서 외부접속 불가 </a:t>
            </a:r>
            <a:r>
              <a:rPr lang="en-US" altLang="ko-KR" dirty="0" smtClean="0"/>
              <a:t>(DDNS </a:t>
            </a:r>
            <a:r>
              <a:rPr lang="ko-KR" altLang="en-US" dirty="0" smtClean="0"/>
              <a:t>설정</a:t>
            </a:r>
            <a:r>
              <a:rPr lang="en-US" altLang="ko-KR" dirty="0" smtClean="0"/>
              <a:t>, </a:t>
            </a:r>
            <a:r>
              <a:rPr lang="ko-KR" altLang="en-US" dirty="0" smtClean="0"/>
              <a:t>외부포트추가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방화벽 추가</a:t>
            </a:r>
            <a:r>
              <a:rPr lang="en-US" altLang="ko-KR" dirty="0" smtClean="0"/>
              <a:t>) KT</a:t>
            </a:r>
            <a:r>
              <a:rPr lang="ko-KR" altLang="en-US" dirty="0" smtClean="0"/>
              <a:t>에서는 포트차단은 없다는데 자꾸 차단돼서 포기</a:t>
            </a:r>
            <a:endParaRPr lang="ko-KR" altLang="en-US" dirty="0"/>
          </a:p>
        </p:txBody>
      </p:sp>
      <p:cxnSp>
        <p:nvCxnSpPr>
          <p:cNvPr id="70" name="직선 연결선 69"/>
          <p:cNvCxnSpPr/>
          <p:nvPr/>
        </p:nvCxnSpPr>
        <p:spPr>
          <a:xfrm flipV="1">
            <a:off x="1313466" y="1440230"/>
            <a:ext cx="0" cy="113871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6245019" y="5021580"/>
            <a:ext cx="53249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 smtClean="0"/>
              <a:t>IPtime</a:t>
            </a:r>
            <a:r>
              <a:rPr lang="en-US" altLang="ko-KR" dirty="0" smtClean="0"/>
              <a:t> </a:t>
            </a:r>
            <a:r>
              <a:rPr lang="ko-KR" altLang="en-US" dirty="0" smtClean="0"/>
              <a:t>공유기를 </a:t>
            </a:r>
            <a:r>
              <a:rPr lang="ko-KR" altLang="en-US" dirty="0" err="1"/>
              <a:t>최</a:t>
            </a:r>
            <a:r>
              <a:rPr lang="ko-KR" altLang="en-US" dirty="0" err="1" smtClean="0"/>
              <a:t>상단으로</a:t>
            </a:r>
            <a:r>
              <a:rPr lang="ko-KR" altLang="en-US" dirty="0" smtClean="0"/>
              <a:t> 올려 모뎀을 이용한 경우 </a:t>
            </a:r>
            <a:r>
              <a:rPr lang="en-US" altLang="ko-KR" dirty="0" err="1" smtClean="0"/>
              <a:t>IPtime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공유기에서</a:t>
            </a:r>
            <a:r>
              <a:rPr lang="ko-KR" altLang="en-US" dirty="0" smtClean="0"/>
              <a:t> 받는 </a:t>
            </a:r>
            <a:r>
              <a:rPr lang="ko-KR" altLang="en-US" dirty="0" err="1" smtClean="0"/>
              <a:t>메인신호가</a:t>
            </a:r>
            <a:r>
              <a:rPr lang="en-US" altLang="ko-KR" dirty="0" smtClean="0"/>
              <a:t>(WAN)</a:t>
            </a:r>
            <a:r>
              <a:rPr lang="ko-KR" altLang="en-US" dirty="0" smtClean="0"/>
              <a:t> </a:t>
            </a:r>
            <a:r>
              <a:rPr lang="en-US" altLang="ko-KR" dirty="0" smtClean="0"/>
              <a:t>100mbps</a:t>
            </a:r>
            <a:r>
              <a:rPr lang="ko-KR" altLang="en-US" dirty="0" smtClean="0"/>
              <a:t>로 받아 </a:t>
            </a:r>
            <a:r>
              <a:rPr lang="ko-KR" altLang="en-US" dirty="0" err="1" smtClean="0"/>
              <a:t>기가인터넷</a:t>
            </a:r>
            <a:r>
              <a:rPr lang="ko-KR" altLang="en-US" dirty="0" smtClean="0"/>
              <a:t> 사용 불가 </a:t>
            </a:r>
            <a:r>
              <a:rPr lang="en-US" altLang="ko-KR" dirty="0" smtClean="0"/>
              <a:t>(KT</a:t>
            </a:r>
            <a:r>
              <a:rPr lang="ko-KR" altLang="en-US" dirty="0" smtClean="0"/>
              <a:t>에 문의결과 </a:t>
            </a:r>
            <a:r>
              <a:rPr lang="en-US" altLang="ko-KR" dirty="0" smtClean="0"/>
              <a:t>KT</a:t>
            </a:r>
            <a:r>
              <a:rPr lang="ko-KR" altLang="en-US" dirty="0" smtClean="0"/>
              <a:t>모뎀을 </a:t>
            </a:r>
            <a:r>
              <a:rPr lang="ko-KR" altLang="en-US" dirty="0" err="1" smtClean="0"/>
              <a:t>최상단에</a:t>
            </a:r>
            <a:r>
              <a:rPr lang="ko-KR" altLang="en-US" dirty="0" smtClean="0"/>
              <a:t> 사용하여 증폭하지 않으면 </a:t>
            </a:r>
            <a:r>
              <a:rPr lang="ko-KR" altLang="en-US" dirty="0" err="1" smtClean="0"/>
              <a:t>기가인터넷</a:t>
            </a:r>
            <a:r>
              <a:rPr lang="ko-KR" altLang="en-US" dirty="0" smtClean="0"/>
              <a:t> 사용불가 하다는 통보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기가인터넷</a:t>
            </a:r>
            <a:r>
              <a:rPr lang="ko-KR" altLang="en-US" dirty="0" smtClean="0"/>
              <a:t> 사용의미 없어짐</a:t>
            </a:r>
            <a:r>
              <a:rPr lang="en-US" altLang="ko-KR" dirty="0" smtClean="0"/>
              <a:t>)</a:t>
            </a:r>
            <a:r>
              <a:rPr lang="ko-KR" altLang="en-US" dirty="0" smtClean="0"/>
              <a:t> 외부접속 잘됨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22946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797" y="2065380"/>
            <a:ext cx="720000" cy="720000"/>
          </a:xfrm>
          <a:prstGeom prst="rect">
            <a:avLst/>
          </a:prstGeom>
        </p:spPr>
      </p:pic>
      <p:pic>
        <p:nvPicPr>
          <p:cNvPr id="5" name="그림 4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797" y="1033576"/>
            <a:ext cx="720000" cy="720000"/>
          </a:xfrm>
          <a:prstGeom prst="rect">
            <a:avLst/>
          </a:prstGeom>
        </p:spPr>
      </p:pic>
      <p:pic>
        <p:nvPicPr>
          <p:cNvPr id="6" name="그림 5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322" y="1033576"/>
            <a:ext cx="720000" cy="720000"/>
          </a:xfrm>
          <a:prstGeom prst="rect">
            <a:avLst/>
          </a:prstGeom>
        </p:spPr>
      </p:pic>
      <p:pic>
        <p:nvPicPr>
          <p:cNvPr id="7" name="그림 6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035" y="1033576"/>
            <a:ext cx="720000" cy="720000"/>
          </a:xfrm>
          <a:prstGeom prst="rect">
            <a:avLst/>
          </a:prstGeom>
        </p:spPr>
      </p:pic>
      <p:pic>
        <p:nvPicPr>
          <p:cNvPr id="8" name="그림 7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95" y="1033576"/>
            <a:ext cx="720000" cy="720000"/>
          </a:xfrm>
          <a:prstGeom prst="rect">
            <a:avLst/>
          </a:prstGeom>
        </p:spPr>
      </p:pic>
      <p:cxnSp>
        <p:nvCxnSpPr>
          <p:cNvPr id="9" name="직선 화살표 연결선 8"/>
          <p:cNvCxnSpPr>
            <a:stCxn id="8" idx="3"/>
            <a:endCxn id="7" idx="1"/>
          </p:cNvCxnSpPr>
          <p:nvPr/>
        </p:nvCxnSpPr>
        <p:spPr>
          <a:xfrm>
            <a:off x="1460395" y="1393576"/>
            <a:ext cx="73064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화살표 연결선 9"/>
          <p:cNvCxnSpPr>
            <a:stCxn id="7" idx="3"/>
            <a:endCxn id="6" idx="1"/>
          </p:cNvCxnSpPr>
          <p:nvPr/>
        </p:nvCxnSpPr>
        <p:spPr>
          <a:xfrm>
            <a:off x="2911035" y="1393576"/>
            <a:ext cx="8412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화살표 연결선 10"/>
          <p:cNvCxnSpPr>
            <a:stCxn id="6" idx="3"/>
            <a:endCxn id="5" idx="1"/>
          </p:cNvCxnSpPr>
          <p:nvPr/>
        </p:nvCxnSpPr>
        <p:spPr>
          <a:xfrm>
            <a:off x="4472322" y="1393576"/>
            <a:ext cx="11364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 flipV="1">
            <a:off x="4630942" y="1393577"/>
            <a:ext cx="0" cy="103180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>
            <a:endCxn id="4" idx="1"/>
          </p:cNvCxnSpPr>
          <p:nvPr/>
        </p:nvCxnSpPr>
        <p:spPr>
          <a:xfrm>
            <a:off x="4630942" y="2425380"/>
            <a:ext cx="97785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77229" y="177827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모뎀</a:t>
            </a:r>
            <a:endParaRPr lang="en-US" altLang="ko-KR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1980225" y="1778270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KT</a:t>
            </a:r>
            <a:r>
              <a:rPr lang="ko-KR" altLang="en-US" dirty="0" smtClean="0"/>
              <a:t>공유기</a:t>
            </a:r>
            <a:endParaRPr lang="en-US" altLang="ko-KR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3673740" y="174424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공유기</a:t>
            </a:r>
            <a:endParaRPr lang="en-US" altLang="ko-KR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5737804" y="1778270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PC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49639" y="2810073"/>
            <a:ext cx="638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NAS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7161" y="530897"/>
            <a:ext cx="4376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3</a:t>
            </a:r>
            <a:r>
              <a:rPr lang="en-US" altLang="ko-KR" dirty="0" smtClean="0"/>
              <a:t>. </a:t>
            </a:r>
            <a:r>
              <a:rPr lang="en-US" altLang="ko-KR" dirty="0" err="1" smtClean="0"/>
              <a:t>IPtime</a:t>
            </a:r>
            <a:r>
              <a:rPr lang="ko-KR" altLang="en-US" dirty="0" smtClean="0"/>
              <a:t>공유기를 </a:t>
            </a:r>
            <a:r>
              <a:rPr lang="en-US" altLang="ko-KR" dirty="0" smtClean="0"/>
              <a:t>KT</a:t>
            </a:r>
            <a:r>
              <a:rPr lang="ko-KR" altLang="en-US" dirty="0" smtClean="0"/>
              <a:t>공유기 하단에 배치</a:t>
            </a:r>
            <a:endParaRPr lang="ko-KR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801084" y="1033576"/>
            <a:ext cx="53100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KT</a:t>
            </a:r>
            <a:r>
              <a:rPr lang="ko-KR" altLang="en-US" dirty="0" smtClean="0"/>
              <a:t>공유기의 하단에 배치하여 사용</a:t>
            </a:r>
            <a:r>
              <a:rPr lang="en-US" altLang="ko-KR" dirty="0" smtClean="0"/>
              <a:t>. KT</a:t>
            </a:r>
            <a:r>
              <a:rPr lang="ko-KR" altLang="en-US" dirty="0" err="1" smtClean="0"/>
              <a:t>공유기에서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포트포워딩으로</a:t>
            </a:r>
            <a:r>
              <a:rPr lang="ko-KR" altLang="en-US" dirty="0" smtClean="0"/>
              <a:t> </a:t>
            </a:r>
            <a:r>
              <a:rPr lang="en-US" altLang="ko-KR" dirty="0" err="1" smtClean="0"/>
              <a:t>IPtime</a:t>
            </a:r>
            <a:r>
              <a:rPr lang="en-US" altLang="ko-KR" dirty="0" smtClean="0"/>
              <a:t> </a:t>
            </a:r>
            <a:r>
              <a:rPr lang="ko-KR" altLang="en-US" dirty="0" smtClean="0"/>
              <a:t>공유기의 접속포트를 같이 개방하여 </a:t>
            </a:r>
            <a:r>
              <a:rPr lang="en-US" altLang="ko-KR" dirty="0" err="1" smtClean="0"/>
              <a:t>IPtime</a:t>
            </a:r>
            <a:r>
              <a:rPr lang="ko-KR" altLang="en-US" dirty="0" smtClean="0"/>
              <a:t>공유기까지 접속 가능하게 함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단점 </a:t>
            </a:r>
            <a:r>
              <a:rPr lang="en-US" altLang="ko-KR" dirty="0" smtClean="0"/>
              <a:t>: WOL</a:t>
            </a:r>
            <a:r>
              <a:rPr lang="ko-KR" altLang="en-US" dirty="0" err="1" smtClean="0"/>
              <a:t>어플에서</a:t>
            </a:r>
            <a:r>
              <a:rPr lang="ko-KR" altLang="en-US" dirty="0" smtClean="0"/>
              <a:t> 동작하지 않음</a:t>
            </a:r>
            <a:endParaRPr lang="en-US" altLang="ko-KR" dirty="0" smtClean="0"/>
          </a:p>
          <a:p>
            <a:r>
              <a:rPr lang="ko-KR" altLang="en-US" dirty="0" smtClean="0"/>
              <a:t>이유 </a:t>
            </a:r>
            <a:r>
              <a:rPr lang="en-US" altLang="ko-KR" dirty="0" smtClean="0"/>
              <a:t>: KT</a:t>
            </a:r>
            <a:r>
              <a:rPr lang="ko-KR" altLang="en-US" dirty="0" smtClean="0"/>
              <a:t>공유기는 </a:t>
            </a:r>
            <a:r>
              <a:rPr lang="ko-KR" altLang="en-US" dirty="0" err="1" smtClean="0"/>
              <a:t>출고될때부터</a:t>
            </a:r>
            <a:r>
              <a:rPr lang="ko-KR" altLang="en-US" dirty="0" smtClean="0"/>
              <a:t> 외부접속이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     </a:t>
            </a:r>
            <a:r>
              <a:rPr lang="ko-KR" altLang="en-US" dirty="0" smtClean="0"/>
              <a:t>안되게 되어있음</a:t>
            </a:r>
            <a:endParaRPr lang="en-US" altLang="ko-KR" dirty="0" smtClean="0"/>
          </a:p>
        </p:txBody>
      </p:sp>
      <p:pic>
        <p:nvPicPr>
          <p:cNvPr id="21" name="그림 20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955" y="5268890"/>
            <a:ext cx="720000" cy="720000"/>
          </a:xfrm>
          <a:prstGeom prst="rect">
            <a:avLst/>
          </a:prstGeom>
        </p:spPr>
      </p:pic>
      <p:pic>
        <p:nvPicPr>
          <p:cNvPr id="22" name="그림 21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955" y="4237086"/>
            <a:ext cx="720000" cy="720000"/>
          </a:xfrm>
          <a:prstGeom prst="rect">
            <a:avLst/>
          </a:prstGeom>
        </p:spPr>
      </p:pic>
      <p:pic>
        <p:nvPicPr>
          <p:cNvPr id="23" name="그림 22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808" y="4237086"/>
            <a:ext cx="720000" cy="720000"/>
          </a:xfrm>
          <a:prstGeom prst="rect">
            <a:avLst/>
          </a:prstGeom>
        </p:spPr>
      </p:pic>
      <p:pic>
        <p:nvPicPr>
          <p:cNvPr id="24" name="그림 23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315" y="4237086"/>
            <a:ext cx="720000" cy="720000"/>
          </a:xfrm>
          <a:prstGeom prst="rect">
            <a:avLst/>
          </a:prstGeom>
        </p:spPr>
      </p:pic>
      <p:pic>
        <p:nvPicPr>
          <p:cNvPr id="25" name="그림 24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53" y="4237086"/>
            <a:ext cx="720000" cy="720000"/>
          </a:xfrm>
          <a:prstGeom prst="rect">
            <a:avLst/>
          </a:prstGeom>
        </p:spPr>
      </p:pic>
      <p:cxnSp>
        <p:nvCxnSpPr>
          <p:cNvPr id="26" name="직선 화살표 연결선 25"/>
          <p:cNvCxnSpPr>
            <a:stCxn id="25" idx="3"/>
            <a:endCxn id="23" idx="1"/>
          </p:cNvCxnSpPr>
          <p:nvPr/>
        </p:nvCxnSpPr>
        <p:spPr>
          <a:xfrm>
            <a:off x="1419553" y="4597086"/>
            <a:ext cx="72825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>
            <a:stCxn id="23" idx="3"/>
            <a:endCxn id="24" idx="1"/>
          </p:cNvCxnSpPr>
          <p:nvPr/>
        </p:nvCxnSpPr>
        <p:spPr>
          <a:xfrm>
            <a:off x="2867808" y="4597086"/>
            <a:ext cx="8895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직선 화살표 연결선 27"/>
          <p:cNvCxnSpPr>
            <a:stCxn id="24" idx="3"/>
            <a:endCxn id="22" idx="1"/>
          </p:cNvCxnSpPr>
          <p:nvPr/>
        </p:nvCxnSpPr>
        <p:spPr>
          <a:xfrm>
            <a:off x="4477315" y="4597086"/>
            <a:ext cx="10906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 flipV="1">
            <a:off x="4590100" y="4597087"/>
            <a:ext cx="0" cy="103180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>
            <a:endCxn id="21" idx="1"/>
          </p:cNvCxnSpPr>
          <p:nvPr/>
        </p:nvCxnSpPr>
        <p:spPr>
          <a:xfrm>
            <a:off x="4590100" y="5628890"/>
            <a:ext cx="97785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736387" y="498178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모뎀</a:t>
            </a:r>
            <a:endParaRPr lang="en-US" altLang="ko-KR" dirty="0" smtClean="0"/>
          </a:p>
        </p:txBody>
      </p:sp>
      <p:sp>
        <p:nvSpPr>
          <p:cNvPr id="32" name="TextBox 31"/>
          <p:cNvSpPr txBox="1"/>
          <p:nvPr/>
        </p:nvSpPr>
        <p:spPr>
          <a:xfrm>
            <a:off x="3543896" y="4981780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KT</a:t>
            </a:r>
            <a:r>
              <a:rPr lang="ko-KR" altLang="en-US" dirty="0" smtClean="0"/>
              <a:t>공유기</a:t>
            </a:r>
            <a:endParaRPr lang="en-US" altLang="ko-KR" dirty="0" smtClean="0"/>
          </a:p>
        </p:txBody>
      </p:sp>
      <p:sp>
        <p:nvSpPr>
          <p:cNvPr id="33" name="TextBox 32"/>
          <p:cNvSpPr txBox="1"/>
          <p:nvPr/>
        </p:nvSpPr>
        <p:spPr>
          <a:xfrm>
            <a:off x="2069226" y="498178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공유기</a:t>
            </a:r>
            <a:endParaRPr lang="en-US" altLang="ko-KR" dirty="0" smtClean="0"/>
          </a:p>
        </p:txBody>
      </p:sp>
      <p:sp>
        <p:nvSpPr>
          <p:cNvPr id="34" name="TextBox 33"/>
          <p:cNvSpPr txBox="1"/>
          <p:nvPr/>
        </p:nvSpPr>
        <p:spPr>
          <a:xfrm>
            <a:off x="5696962" y="4981780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PC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08797" y="6013583"/>
            <a:ext cx="638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NAS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96319" y="3734407"/>
            <a:ext cx="2714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4. KT</a:t>
            </a:r>
            <a:r>
              <a:rPr lang="ko-KR" altLang="en-US" dirty="0" smtClean="0"/>
              <a:t>공유기 상단에 배치</a:t>
            </a:r>
            <a:endParaRPr lang="ko-KR" alt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6801083" y="4391727"/>
            <a:ext cx="53100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KT</a:t>
            </a:r>
            <a:r>
              <a:rPr lang="ko-KR" altLang="en-US" dirty="0" smtClean="0"/>
              <a:t>공유기의 상단에 배치하여 사용</a:t>
            </a:r>
            <a:r>
              <a:rPr lang="en-US" altLang="ko-KR" dirty="0" smtClean="0"/>
              <a:t>. KT</a:t>
            </a:r>
            <a:r>
              <a:rPr lang="ko-KR" altLang="en-US" dirty="0" smtClean="0"/>
              <a:t>공유기는 </a:t>
            </a:r>
            <a:r>
              <a:rPr lang="ko-KR" altLang="en-US" dirty="0" err="1" smtClean="0"/>
              <a:t>브릿지모드</a:t>
            </a:r>
            <a:r>
              <a:rPr lang="en-US" altLang="ko-KR" dirty="0" smtClean="0"/>
              <a:t>(</a:t>
            </a:r>
            <a:r>
              <a:rPr lang="ko-KR" altLang="en-US" dirty="0" smtClean="0"/>
              <a:t>허브</a:t>
            </a:r>
            <a:r>
              <a:rPr lang="en-US" altLang="ko-KR" dirty="0"/>
              <a:t>/</a:t>
            </a:r>
            <a:r>
              <a:rPr lang="en-US" altLang="ko-KR" dirty="0" smtClean="0"/>
              <a:t>AP)</a:t>
            </a:r>
            <a:r>
              <a:rPr lang="ko-KR" altLang="en-US" dirty="0" smtClean="0"/>
              <a:t>로 설정</a:t>
            </a:r>
            <a:r>
              <a:rPr lang="en-US" altLang="ko-KR" dirty="0" smtClean="0"/>
              <a:t>. (</a:t>
            </a:r>
            <a:r>
              <a:rPr lang="ko-KR" altLang="en-US" u="sng" dirty="0" err="1" smtClean="0">
                <a:solidFill>
                  <a:srgbClr val="FF0000"/>
                </a:solidFill>
              </a:rPr>
              <a:t>현재사용중</a:t>
            </a:r>
            <a:r>
              <a:rPr lang="en-US" altLang="ko-KR" dirty="0" smtClean="0"/>
              <a:t>)</a:t>
            </a:r>
          </a:p>
          <a:p>
            <a:r>
              <a:rPr lang="ko-KR" altLang="en-US" dirty="0" err="1" smtClean="0"/>
              <a:t>브릿지</a:t>
            </a:r>
            <a:r>
              <a:rPr lang="ko-KR" altLang="en-US" dirty="0" smtClean="0"/>
              <a:t> 모드로 인해 사설</a:t>
            </a:r>
            <a:r>
              <a:rPr lang="en-US" altLang="ko-KR" dirty="0" smtClean="0"/>
              <a:t>IP</a:t>
            </a:r>
            <a:r>
              <a:rPr lang="ko-KR" altLang="en-US" dirty="0" smtClean="0"/>
              <a:t>를 출력하고 </a:t>
            </a:r>
            <a:r>
              <a:rPr lang="en-US" altLang="ko-KR" dirty="0" err="1" smtClean="0"/>
              <a:t>IPtime</a:t>
            </a:r>
            <a:r>
              <a:rPr lang="en-US" altLang="ko-KR" dirty="0" smtClean="0"/>
              <a:t> </a:t>
            </a:r>
            <a:r>
              <a:rPr lang="ko-KR" altLang="en-US" dirty="0" smtClean="0"/>
              <a:t>공유기는 </a:t>
            </a:r>
            <a:r>
              <a:rPr lang="en-US" altLang="ko-KR" dirty="0" smtClean="0"/>
              <a:t>KT</a:t>
            </a:r>
            <a:r>
              <a:rPr lang="ko-KR" altLang="en-US" dirty="0" smtClean="0"/>
              <a:t>공유기가 </a:t>
            </a:r>
            <a:r>
              <a:rPr lang="ko-KR" altLang="en-US" dirty="0" err="1" smtClean="0"/>
              <a:t>켜져있기</a:t>
            </a:r>
            <a:r>
              <a:rPr lang="ko-KR" altLang="en-US" dirty="0" smtClean="0"/>
              <a:t> 때문에 </a:t>
            </a:r>
            <a:r>
              <a:rPr lang="en-US" altLang="ko-KR" dirty="0" smtClean="0"/>
              <a:t>KT</a:t>
            </a:r>
            <a:r>
              <a:rPr lang="ko-KR" altLang="en-US" dirty="0" smtClean="0"/>
              <a:t>공유기가 내부</a:t>
            </a:r>
            <a:r>
              <a:rPr lang="en-US" altLang="ko-KR" dirty="0" smtClean="0"/>
              <a:t>IP</a:t>
            </a:r>
            <a:r>
              <a:rPr lang="ko-KR" altLang="en-US" dirty="0" smtClean="0"/>
              <a:t>를 할당하는 기계로 처리되어 </a:t>
            </a:r>
            <a:r>
              <a:rPr lang="en-US" altLang="ko-KR" dirty="0" err="1" smtClean="0"/>
              <a:t>Iptime</a:t>
            </a:r>
            <a:r>
              <a:rPr lang="ko-KR" altLang="en-US" dirty="0" smtClean="0"/>
              <a:t>공유기의 외부접속을 지속적으로 접속 </a:t>
            </a:r>
            <a:r>
              <a:rPr lang="ko-KR" altLang="en-US" dirty="0" err="1" smtClean="0"/>
              <a:t>가능하게함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(KT</a:t>
            </a:r>
            <a:r>
              <a:rPr lang="ko-KR" altLang="en-US" dirty="0" smtClean="0"/>
              <a:t>공유기의 무선</a:t>
            </a:r>
            <a:r>
              <a:rPr lang="en-US" altLang="ko-KR" dirty="0" err="1" smtClean="0"/>
              <a:t>WiFi</a:t>
            </a:r>
            <a:r>
              <a:rPr lang="ko-KR" altLang="en-US" dirty="0" smtClean="0"/>
              <a:t>접속 장비도 </a:t>
            </a:r>
            <a:r>
              <a:rPr lang="en-US" altLang="ko-KR" dirty="0" err="1" smtClean="0"/>
              <a:t>Iptime</a:t>
            </a:r>
            <a:r>
              <a:rPr lang="ko-KR" altLang="en-US" dirty="0" err="1" smtClean="0"/>
              <a:t>공유기에서</a:t>
            </a:r>
            <a:r>
              <a:rPr lang="ko-KR" altLang="en-US" dirty="0" smtClean="0"/>
              <a:t> 유선으로 잡힘</a:t>
            </a:r>
            <a:r>
              <a:rPr lang="en-US" altLang="ko-KR" dirty="0" smtClean="0"/>
              <a:t>)</a:t>
            </a:r>
          </a:p>
        </p:txBody>
      </p:sp>
      <p:sp>
        <p:nvSpPr>
          <p:cNvPr id="51" name="포인트가 5개인 별 50"/>
          <p:cNvSpPr/>
          <p:nvPr/>
        </p:nvSpPr>
        <p:spPr>
          <a:xfrm rot="900000">
            <a:off x="223702" y="3549144"/>
            <a:ext cx="345233" cy="345233"/>
          </a:xfrm>
          <a:prstGeom prst="star5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616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221</Words>
  <Application>Microsoft Office PowerPoint</Application>
  <PresentationFormat>와이드스크린</PresentationFormat>
  <Paragraphs>33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강원동부지사 자격시험부</dc:creator>
  <cp:lastModifiedBy>강원동부지사 자격시험부</cp:lastModifiedBy>
  <cp:revision>8</cp:revision>
  <dcterms:created xsi:type="dcterms:W3CDTF">2019-05-14T01:12:15Z</dcterms:created>
  <dcterms:modified xsi:type="dcterms:W3CDTF">2019-05-14T04:06:31Z</dcterms:modified>
</cp:coreProperties>
</file>