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17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45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16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623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79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34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80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270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32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97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79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C8F85-1421-4867-8D4A-E30C0C0D1131}" type="datetimeFigureOut">
              <a:rPr lang="ko-KR" altLang="en-US" smtClean="0"/>
              <a:t>2019-05-31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97327-3FD0-4D99-8A6D-F0A8003521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93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533400"/>
            <a:ext cx="8315325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315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619125"/>
            <a:ext cx="8248650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89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114425"/>
            <a:ext cx="8248650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32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428625"/>
            <a:ext cx="832485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32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9588"/>
            <a:ext cx="8229600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32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화면 슬라이드 쇼(4:3)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2019-05-31T00:34:40Z</dcterms:created>
  <dcterms:modified xsi:type="dcterms:W3CDTF">2019-05-31T00:40:17Z</dcterms:modified>
</cp:coreProperties>
</file>