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17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45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16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623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79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34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80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70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32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97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79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9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0"/>
            <a:ext cx="8524875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0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16632"/>
            <a:ext cx="8401050" cy="665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31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9445"/>
            <a:ext cx="8928992" cy="641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360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0</Words>
  <Application>Microsoft Office PowerPoint</Application>
  <PresentationFormat>화면 슬라이드 쇼(4:3)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2019-05-31T00:34:40Z</dcterms:created>
  <dcterms:modified xsi:type="dcterms:W3CDTF">2019-05-31T05:46:52Z</dcterms:modified>
</cp:coreProperties>
</file>