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07FB3B7-ED6F-4FAB-9E43-BD4E80238C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764D4D0-2F5C-4FB6-A34D-4D9C4EAC76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AA100D4-5CA2-43C5-91E1-17A6E44C5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06F8F-70B7-4082-8F28-8AEC9110616A}" type="datetimeFigureOut">
              <a:rPr lang="ko-KR" altLang="en-US" smtClean="0"/>
              <a:t>2020-03-12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4EF527C-D45D-437A-8BA9-32B63A3C8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A67BF32-B8DC-49F2-802E-39F1981EE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0FA3-7127-4937-AEB4-01FDE7DCC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8910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CDCE2D-BD93-48BF-B4DA-EF6AAE975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EEA8FE1-133D-477E-853D-DBFEF6C53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80E9446-5235-41F7-8BF2-B10589449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06F8F-70B7-4082-8F28-8AEC9110616A}" type="datetimeFigureOut">
              <a:rPr lang="ko-KR" altLang="en-US" smtClean="0"/>
              <a:t>2020-03-12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D3386D6-A6D3-4B8A-AC41-46D190336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98FABE1-85E1-44AA-9208-167D857F4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0FA3-7127-4937-AEB4-01FDE7DCC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3956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CDDC95B-CC82-4916-A3F0-AEC1255DF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E9A3061-5676-482F-81A6-B11C28332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A1317BA-FE57-4880-8D53-AAA3847DC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06F8F-70B7-4082-8F28-8AEC9110616A}" type="datetimeFigureOut">
              <a:rPr lang="ko-KR" altLang="en-US" smtClean="0"/>
              <a:t>2020-03-12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A2EB8B2-B7A2-4B13-812A-A0B6B489A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B528D09-B845-441A-ADE1-8E26A59CE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0FA3-7127-4937-AEB4-01FDE7DCC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8508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3947CA-1193-4531-9205-C36272F91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642E5E2-EE73-4739-B5E7-8F3E76D629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1EEED03-9E73-488B-A68B-E5872E5C1E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EB62CA4-30A6-4C33-A97A-D5474E00B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06F8F-70B7-4082-8F28-8AEC9110616A}" type="datetimeFigureOut">
              <a:rPr lang="ko-KR" altLang="en-US" smtClean="0"/>
              <a:t>2020-03-12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4B11438-2F26-4D6B-993B-CCAFDA247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9BCF562-F682-41BF-BE41-2A626A08D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0FA3-7127-4937-AEB4-01FDE7DCC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4114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9BD3A3-DB66-4C8B-A556-2F6C8639C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F9182CB-DEAA-4C64-A068-30D89735C6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0AC17EF-FED3-416B-8121-401CE125D3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83A4A97-E343-441B-9DB1-498D5D1DAF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CD8B761-9690-4928-8980-89C40A8F11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5821DBA6-BC9A-4DB8-93C3-8D06BE0AF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06F8F-70B7-4082-8F28-8AEC9110616A}" type="datetimeFigureOut">
              <a:rPr lang="ko-KR" altLang="en-US" smtClean="0"/>
              <a:t>2020-03-12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BCB273C-A583-4243-BC49-0E5B73598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C0ACF47-A82B-4E87-B0DE-E8F9AAB42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0FA3-7127-4937-AEB4-01FDE7DCC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326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0783F-2B5B-4D78-B4A9-61B7258DE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AEB7AEB-8393-488C-B715-2F6B65E6D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06F8F-70B7-4082-8F28-8AEC9110616A}" type="datetimeFigureOut">
              <a:rPr lang="ko-KR" altLang="en-US" smtClean="0"/>
              <a:t>2020-03-12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5598259-EF65-4020-B023-00C90308C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23FA2D6-2F1C-47B5-B8C7-37CF3199A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0FA3-7127-4937-AEB4-01FDE7DCC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0896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777E49E-28BF-4588-B0FE-7C0E1A3EE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06F8F-70B7-4082-8F28-8AEC9110616A}" type="datetimeFigureOut">
              <a:rPr lang="ko-KR" altLang="en-US" smtClean="0"/>
              <a:t>2020-03-12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7390180-60F5-44BD-B3ED-5F4A160E5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802B84-3346-49E3-B6AB-AD3C0AD2A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0FA3-7127-4937-AEB4-01FDE7DCC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5509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1AB229-AD57-4216-AC9B-B81FE20E2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CDBB6B-C4E6-48BF-BF24-9C6F52625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1C900C1-495D-4A65-B5EE-B0061FB02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3FAE1E-C34F-41FB-B30B-E5A9D65D4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06F8F-70B7-4082-8F28-8AEC9110616A}" type="datetimeFigureOut">
              <a:rPr lang="ko-KR" altLang="en-US" smtClean="0"/>
              <a:t>2020-03-12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13D181C-F07A-46EF-9EC8-CBDD533C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4DD5F11-3550-4B1F-9214-CD2730A6B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0FA3-7127-4937-AEB4-01FDE7DCC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6814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CA946C-7333-4B5D-8426-9A2EEEFCF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32467D9-ADAA-4391-A68D-98D304B3F4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52A1D78-45EB-4602-9949-9B43167601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0F839BF-B8C9-409A-B378-812E45A62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06F8F-70B7-4082-8F28-8AEC9110616A}" type="datetimeFigureOut">
              <a:rPr lang="ko-KR" altLang="en-US" smtClean="0"/>
              <a:t>2020-03-12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F8ED8CE-A0A1-44E7-AC5B-A4AB1FDE5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DE205EF-A8AF-42F5-90A8-262B19ED9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0FA3-7127-4937-AEB4-01FDE7DCC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7939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DA37718-139E-4313-A3C3-7BAE645B6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38F3411-278B-43FA-A6B3-E3355B6E12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C09D75-C1D2-4C0E-9EDC-AEDB3DBD7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06F8F-70B7-4082-8F28-8AEC9110616A}" type="datetimeFigureOut">
              <a:rPr lang="ko-KR" altLang="en-US" smtClean="0"/>
              <a:t>2020-03-12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63376D7-5C76-4FED-BBA6-A5EF5F933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307E80A-52AB-46A8-AD00-C33E25C8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0FA3-7127-4937-AEB4-01FDE7DCC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7374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0C3B4FD-0D02-4400-8EAA-9B53457E9C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32EA563-8A1F-47B7-B8F5-FF988C2583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4A05C9D-163D-4CFD-8564-696821392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06F8F-70B7-4082-8F28-8AEC9110616A}" type="datetimeFigureOut">
              <a:rPr lang="ko-KR" altLang="en-US" smtClean="0"/>
              <a:t>2020-03-12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E892D1B-025B-4959-825B-6537039AD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BD220AC-D365-414F-8034-B61426C09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70FA3-7127-4937-AEB4-01FDE7DCC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17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20DBF4FF-FB81-4015-9F58-1FEB82A2C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6D451CC-BC06-4D69-AE14-946E3BFE8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5195BC7-09F0-4560-BDD0-E04C1CB1E4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06F8F-70B7-4082-8F28-8AEC9110616A}" type="datetimeFigureOut">
              <a:rPr lang="ko-KR" altLang="en-US" smtClean="0"/>
              <a:t>2020-03-12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EF11F7A-0862-4FF7-A69E-5B124E4A0D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928ABB9-91E7-4B8F-98EC-F009B457FD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70FA3-7127-4937-AEB4-01FDE7DCCA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0664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7AF10D-B72B-48B7-A049-989E93082C14}"/>
              </a:ext>
            </a:extLst>
          </p:cNvPr>
          <p:cNvSpPr txBox="1"/>
          <p:nvPr/>
        </p:nvSpPr>
        <p:spPr>
          <a:xfrm>
            <a:off x="2558642" y="1803633"/>
            <a:ext cx="2072081" cy="11576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ko-KR" altLang="en-US" dirty="0"/>
              <a:t>메인 공유기</a:t>
            </a:r>
            <a:endParaRPr lang="en-US" altLang="ko-KR" dirty="0"/>
          </a:p>
          <a:p>
            <a:pPr algn="ctr"/>
            <a:r>
              <a:rPr lang="en-US" altLang="ko-KR" dirty="0"/>
              <a:t>(192.168.0.1)</a:t>
            </a:r>
            <a:endParaRPr lang="ko-KR" altLang="en-US" dirty="0"/>
          </a:p>
        </p:txBody>
      </p:sp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E42464A5-81E9-473E-A2EC-AB23D32CFECB}"/>
              </a:ext>
            </a:extLst>
          </p:cNvPr>
          <p:cNvCxnSpPr>
            <a:endCxn id="4" idx="1"/>
          </p:cNvCxnSpPr>
          <p:nvPr/>
        </p:nvCxnSpPr>
        <p:spPr>
          <a:xfrm>
            <a:off x="1275127" y="2382474"/>
            <a:ext cx="1283515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EC13B19-5599-440E-AFE6-7269A7DE8856}"/>
              </a:ext>
            </a:extLst>
          </p:cNvPr>
          <p:cNvSpPr txBox="1"/>
          <p:nvPr/>
        </p:nvSpPr>
        <p:spPr>
          <a:xfrm>
            <a:off x="1138335" y="1847205"/>
            <a:ext cx="1346347" cy="49169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ko-KR" dirty="0"/>
              <a:t>SKB </a:t>
            </a:r>
            <a:r>
              <a:rPr lang="ko-KR" altLang="en-US" dirty="0" err="1"/>
              <a:t>광랜</a:t>
            </a:r>
            <a:endParaRPr lang="ko-KR" altLang="en-US" dirty="0"/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A952DD79-1376-4155-8964-DF608AC9B361}"/>
              </a:ext>
            </a:extLst>
          </p:cNvPr>
          <p:cNvCxnSpPr/>
          <p:nvPr/>
        </p:nvCxnSpPr>
        <p:spPr>
          <a:xfrm>
            <a:off x="4630723" y="1981087"/>
            <a:ext cx="1283515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92D77764-C63F-46E1-9ECA-23481E6F186B}"/>
              </a:ext>
            </a:extLst>
          </p:cNvPr>
          <p:cNvCxnSpPr/>
          <p:nvPr/>
        </p:nvCxnSpPr>
        <p:spPr>
          <a:xfrm>
            <a:off x="4630723" y="2370063"/>
            <a:ext cx="1283515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연결선: 꺾임 11">
            <a:extLst>
              <a:ext uri="{FF2B5EF4-FFF2-40B4-BE49-F238E27FC236}">
                <a16:creationId xmlns:a16="http://schemas.microsoft.com/office/drawing/2014/main" id="{AC3A8E28-BA79-4B11-9235-FCDB1215D110}"/>
              </a:ext>
            </a:extLst>
          </p:cNvPr>
          <p:cNvCxnSpPr>
            <a:cxnSpLocks/>
          </p:cNvCxnSpPr>
          <p:nvPr/>
        </p:nvCxnSpPr>
        <p:spPr>
          <a:xfrm>
            <a:off x="4630723" y="2759039"/>
            <a:ext cx="2077987" cy="1847461"/>
          </a:xfrm>
          <a:prstGeom prst="bentConnector3">
            <a:avLst>
              <a:gd name="adj1" fmla="val 27998"/>
            </a:avLst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133304D-D741-46E3-B509-F6C8DD1C48F7}"/>
              </a:ext>
            </a:extLst>
          </p:cNvPr>
          <p:cNvSpPr txBox="1"/>
          <p:nvPr/>
        </p:nvSpPr>
        <p:spPr>
          <a:xfrm>
            <a:off x="5914238" y="1545714"/>
            <a:ext cx="2072081" cy="6858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ko-KR" dirty="0"/>
              <a:t>NAS2dual</a:t>
            </a:r>
            <a:endParaRPr lang="ko-KR" alt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832321-A180-46EC-A63F-320523276386}"/>
              </a:ext>
            </a:extLst>
          </p:cNvPr>
          <p:cNvSpPr txBox="1"/>
          <p:nvPr/>
        </p:nvSpPr>
        <p:spPr>
          <a:xfrm>
            <a:off x="4704683" y="1484767"/>
            <a:ext cx="1010446" cy="49169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ko-KR" altLang="en-US" dirty="0"/>
              <a:t>유선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B1F0B41-A080-4D40-BB14-C675DCD84496}"/>
              </a:ext>
            </a:extLst>
          </p:cNvPr>
          <p:cNvSpPr txBox="1"/>
          <p:nvPr/>
        </p:nvSpPr>
        <p:spPr>
          <a:xfrm>
            <a:off x="5104527" y="3356198"/>
            <a:ext cx="2713839" cy="49169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ko-KR" altLang="en-US" dirty="0"/>
              <a:t>유선 </a:t>
            </a:r>
            <a:r>
              <a:rPr lang="en-US" altLang="ko-KR" dirty="0"/>
              <a:t>(192.168.0.254)</a:t>
            </a:r>
            <a:endParaRPr lang="ko-KR" alt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C7CACFB-95F2-4FFB-B821-930C7BA0B570}"/>
              </a:ext>
            </a:extLst>
          </p:cNvPr>
          <p:cNvSpPr txBox="1"/>
          <p:nvPr/>
        </p:nvSpPr>
        <p:spPr>
          <a:xfrm>
            <a:off x="6708710" y="4263577"/>
            <a:ext cx="2072081" cy="6858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ko-KR" dirty="0"/>
              <a:t>Extender Giga</a:t>
            </a:r>
          </a:p>
          <a:p>
            <a:pPr algn="ctr"/>
            <a:r>
              <a:rPr lang="en-US" altLang="ko-KR" dirty="0"/>
              <a:t>(AP</a:t>
            </a:r>
            <a:r>
              <a:rPr lang="ko-KR" altLang="en-US" dirty="0"/>
              <a:t>모드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5C30C34-BDB8-47E3-9FED-8109C23D6AF5}"/>
              </a:ext>
            </a:extLst>
          </p:cNvPr>
          <p:cNvSpPr txBox="1"/>
          <p:nvPr/>
        </p:nvSpPr>
        <p:spPr>
          <a:xfrm>
            <a:off x="1916884" y="1311935"/>
            <a:ext cx="2972613" cy="49169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ko-KR" dirty="0"/>
              <a:t>DCHP (192.168.0.2 ~ 254)</a:t>
            </a:r>
            <a:endParaRPr lang="ko-KR" altLang="en-US" dirty="0"/>
          </a:p>
        </p:txBody>
      </p:sp>
      <p:pic>
        <p:nvPicPr>
          <p:cNvPr id="1026" name="Picture 2" descr="wireless 이미지 검색결과">
            <a:extLst>
              <a:ext uri="{FF2B5EF4-FFF2-40B4-BE49-F238E27FC236}">
                <a16:creationId xmlns:a16="http://schemas.microsoft.com/office/drawing/2014/main" id="{45E0A73F-C61A-45C1-A858-F3B97A1D91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109522" y="3012947"/>
            <a:ext cx="970320" cy="68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wireless 이미지 검색결과">
            <a:extLst>
              <a:ext uri="{FF2B5EF4-FFF2-40B4-BE49-F238E27FC236}">
                <a16:creationId xmlns:a16="http://schemas.microsoft.com/office/drawing/2014/main" id="{3776917F-A055-407C-9569-5BDF484665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638881" y="4263249"/>
            <a:ext cx="970320" cy="68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216ED31-0002-4CBD-ABE8-2F580483E91B}"/>
              </a:ext>
            </a:extLst>
          </p:cNvPr>
          <p:cNvSpPr txBox="1"/>
          <p:nvPr/>
        </p:nvSpPr>
        <p:spPr>
          <a:xfrm>
            <a:off x="2690812" y="3865444"/>
            <a:ext cx="2198685" cy="49169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ko-KR" altLang="en-US" dirty="0"/>
              <a:t>무선</a:t>
            </a:r>
            <a:endParaRPr lang="en-US" altLang="ko-KR" dirty="0"/>
          </a:p>
          <a:p>
            <a:r>
              <a:rPr lang="en-US" altLang="ko-KR" dirty="0"/>
              <a:t>SSID : </a:t>
            </a:r>
            <a:r>
              <a:rPr lang="en-US" altLang="ko-KR" dirty="0" err="1"/>
              <a:t>aaaaaa</a:t>
            </a:r>
            <a:endParaRPr lang="en-US" altLang="ko-KR" dirty="0"/>
          </a:p>
          <a:p>
            <a:r>
              <a:rPr lang="en-US" altLang="ko-KR" dirty="0"/>
              <a:t>Ch. : 1</a:t>
            </a:r>
            <a:endParaRPr lang="ko-KR" alt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AB85D85-9DD5-4BB9-8395-7082DC9DB073}"/>
              </a:ext>
            </a:extLst>
          </p:cNvPr>
          <p:cNvSpPr txBox="1"/>
          <p:nvPr/>
        </p:nvSpPr>
        <p:spPr>
          <a:xfrm>
            <a:off x="9501188" y="4270255"/>
            <a:ext cx="2198685" cy="49169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ko-KR" altLang="en-US" dirty="0"/>
              <a:t>무선</a:t>
            </a:r>
            <a:endParaRPr lang="en-US" altLang="ko-KR" dirty="0"/>
          </a:p>
          <a:p>
            <a:r>
              <a:rPr lang="en-US" altLang="ko-KR" dirty="0"/>
              <a:t>SSID : </a:t>
            </a:r>
            <a:r>
              <a:rPr lang="en-US" altLang="ko-KR" dirty="0" err="1"/>
              <a:t>aaaaaa</a:t>
            </a:r>
            <a:endParaRPr lang="en-US" altLang="ko-KR" dirty="0"/>
          </a:p>
          <a:p>
            <a:r>
              <a:rPr lang="en-US" altLang="ko-KR" dirty="0"/>
              <a:t>Ch. : 9</a:t>
            </a:r>
            <a:endParaRPr lang="ko-KR" alt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82702E1-45AA-4FB6-910D-F2E96C6D332A}"/>
              </a:ext>
            </a:extLst>
          </p:cNvPr>
          <p:cNvSpPr txBox="1"/>
          <p:nvPr/>
        </p:nvSpPr>
        <p:spPr>
          <a:xfrm>
            <a:off x="6570804" y="5239615"/>
            <a:ext cx="3898142" cy="49169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ko-KR" dirty="0"/>
              <a:t>G/W : 192.168.0.1</a:t>
            </a:r>
          </a:p>
          <a:p>
            <a:r>
              <a:rPr lang="en-US" altLang="ko-KR" dirty="0"/>
              <a:t>S/N Mask : 255.255.255.0</a:t>
            </a:r>
          </a:p>
          <a:p>
            <a:r>
              <a:rPr lang="en-US" altLang="ko-KR" dirty="0"/>
              <a:t>DNS : 1.1.1.1 / 8.8.8.8 (or SKB DNS)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4228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62</Words>
  <Application>Microsoft Office PowerPoint</Application>
  <PresentationFormat>와이드스크린</PresentationFormat>
  <Paragraphs>18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노 신호</dc:creator>
  <cp:lastModifiedBy>노 신호</cp:lastModifiedBy>
  <cp:revision>2</cp:revision>
  <dcterms:created xsi:type="dcterms:W3CDTF">2020-03-12T00:58:57Z</dcterms:created>
  <dcterms:modified xsi:type="dcterms:W3CDTF">2020-03-12T01:07:27Z</dcterms:modified>
</cp:coreProperties>
</file>